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 id="2147483685" r:id="rId6"/>
    <p:sldMasterId id="2147483697" r:id="rId7"/>
    <p:sldMasterId id="2147483709" r:id="rId8"/>
    <p:sldMasterId id="2147483721" r:id="rId9"/>
    <p:sldMasterId id="2147483733" r:id="rId10"/>
    <p:sldMasterId id="2147483745" r:id="rId11"/>
    <p:sldMasterId id="2147483757" r:id="rId12"/>
    <p:sldMasterId id="2147483769" r:id="rId13"/>
    <p:sldMasterId id="2147483781" r:id="rId14"/>
    <p:sldMasterId id="2147483793" r:id="rId15"/>
    <p:sldMasterId id="2147483805" r:id="rId16"/>
  </p:sldMasterIdLst>
  <p:notesMasterIdLst>
    <p:notesMasterId r:id="rId27"/>
  </p:notesMasterIdLst>
  <p:handoutMasterIdLst>
    <p:handoutMasterId r:id="rId28"/>
  </p:handoutMasterIdLst>
  <p:sldIdLst>
    <p:sldId id="276" r:id="rId17"/>
    <p:sldId id="330" r:id="rId18"/>
    <p:sldId id="283" r:id="rId19"/>
    <p:sldId id="344" r:id="rId20"/>
    <p:sldId id="286" r:id="rId21"/>
    <p:sldId id="306" r:id="rId22"/>
    <p:sldId id="307" r:id="rId23"/>
    <p:sldId id="340" r:id="rId24"/>
    <p:sldId id="339" r:id="rId25"/>
    <p:sldId id="278"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E Coyle" initials="CEC" lastIdx="2" clrIdx="0">
    <p:extLst>
      <p:ext uri="{19B8F6BF-5375-455C-9EA6-DF929625EA0E}">
        <p15:presenceInfo xmlns:p15="http://schemas.microsoft.com/office/powerpoint/2012/main" userId="S-1-5-21-1990142038-1674059633-623647154-62803" providerId="AD"/>
      </p:ext>
    </p:extLst>
  </p:cmAuthor>
  <p:cmAuthor id="2" name="RMailman" initials="MOU" lastIdx="1" clrIdx="1">
    <p:extLst>
      <p:ext uri="{19B8F6BF-5375-455C-9EA6-DF929625EA0E}">
        <p15:presenceInfo xmlns:p15="http://schemas.microsoft.com/office/powerpoint/2012/main" userId="RMailm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8B"/>
    <a:srgbClr val="FF6600"/>
    <a:srgbClr val="9966FF"/>
    <a:srgbClr val="B5994B"/>
    <a:srgbClr val="988F86"/>
    <a:srgbClr val="A33F1F"/>
    <a:srgbClr val="C59217"/>
    <a:srgbClr val="FAF8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B212E7-D0E2-BF83-3F06-6EABAB53F01D}" v="322" dt="2020-04-08T00:14:32.917"/>
    <p1510:client id="{7484BC87-93D1-AD98-41D7-A55C58132176}" v="97" dt="2020-04-08T01:01:13.831"/>
    <p1510:client id="{9DD60582-53C3-3AA7-7EE8-0548A28A500F}" v="46" dt="2020-03-19T11:45:23.7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11"/>
    <p:restoredTop sz="73106" autoAdjust="0"/>
  </p:normalViewPr>
  <p:slideViewPr>
    <p:cSldViewPr>
      <p:cViewPr varScale="1">
        <p:scale>
          <a:sx n="59" d="100"/>
          <a:sy n="59" d="100"/>
        </p:scale>
        <p:origin x="848" y="19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2.xml"/><Relationship Id="rId26" Type="http://schemas.openxmlformats.org/officeDocument/2006/relationships/slide" Target="slides/slide10.xml"/><Relationship Id="rId3" Type="http://schemas.openxmlformats.org/officeDocument/2006/relationships/customXml" Target="../customXml/item3.xml"/><Relationship Id="rId21" Type="http://schemas.openxmlformats.org/officeDocument/2006/relationships/slide" Target="slides/slide5.xml"/><Relationship Id="rId34"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4.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7.xml"/><Relationship Id="rId28" Type="http://schemas.openxmlformats.org/officeDocument/2006/relationships/handoutMaster" Target="handoutMasters/handoutMaster1.xml"/><Relationship Id="rId10" Type="http://schemas.openxmlformats.org/officeDocument/2006/relationships/slideMaster" Target="slideMasters/slideMaster7.xml"/><Relationship Id="rId19" Type="http://schemas.openxmlformats.org/officeDocument/2006/relationships/slide" Target="slides/slide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6.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E Coyle" userId="S::caitlin.coyle@umb.edu::cf9de9b0-a6f1-40ad-9ec9-f440f0a873ce" providerId="AD" clId="Web-{40B212E7-D0E2-BF83-3F06-6EABAB53F01D}"/>
    <pc:docChg chg="modSld">
      <pc:chgData name="Caitlin E Coyle" userId="S::caitlin.coyle@umb.edu::cf9de9b0-a6f1-40ad-9ec9-f440f0a873ce" providerId="AD" clId="Web-{40B212E7-D0E2-BF83-3F06-6EABAB53F01D}" dt="2020-04-08T00:14:28.589" v="320" actId="20577"/>
      <pc:docMkLst>
        <pc:docMk/>
      </pc:docMkLst>
      <pc:sldChg chg="modSp">
        <pc:chgData name="Caitlin E Coyle" userId="S::caitlin.coyle@umb.edu::cf9de9b0-a6f1-40ad-9ec9-f440f0a873ce" providerId="AD" clId="Web-{40B212E7-D0E2-BF83-3F06-6EABAB53F01D}" dt="2020-04-08T00:07:36.027" v="68" actId="20577"/>
        <pc:sldMkLst>
          <pc:docMk/>
          <pc:sldMk cId="45352535" sldId="339"/>
        </pc:sldMkLst>
        <pc:spChg chg="mod">
          <ac:chgData name="Caitlin E Coyle" userId="S::caitlin.coyle@umb.edu::cf9de9b0-a6f1-40ad-9ec9-f440f0a873ce" providerId="AD" clId="Web-{40B212E7-D0E2-BF83-3F06-6EABAB53F01D}" dt="2020-04-08T00:07:36.027" v="68" actId="20577"/>
          <ac:spMkLst>
            <pc:docMk/>
            <pc:sldMk cId="45352535" sldId="339"/>
            <ac:spMk id="3" creationId="{00000000-0000-0000-0000-000000000000}"/>
          </ac:spMkLst>
        </pc:spChg>
      </pc:sldChg>
      <pc:sldChg chg="modSp">
        <pc:chgData name="Caitlin E Coyle" userId="S::caitlin.coyle@umb.edu::cf9de9b0-a6f1-40ad-9ec9-f440f0a873ce" providerId="AD" clId="Web-{40B212E7-D0E2-BF83-3F06-6EABAB53F01D}" dt="2020-04-08T00:14:28.589" v="319" actId="20577"/>
        <pc:sldMkLst>
          <pc:docMk/>
          <pc:sldMk cId="1137950339" sldId="340"/>
        </pc:sldMkLst>
        <pc:spChg chg="mod">
          <ac:chgData name="Caitlin E Coyle" userId="S::caitlin.coyle@umb.edu::cf9de9b0-a6f1-40ad-9ec9-f440f0a873ce" providerId="AD" clId="Web-{40B212E7-D0E2-BF83-3F06-6EABAB53F01D}" dt="2020-04-08T00:14:28.589" v="319" actId="20577"/>
          <ac:spMkLst>
            <pc:docMk/>
            <pc:sldMk cId="1137950339" sldId="340"/>
            <ac:spMk id="4" creationId="{00000000-0000-0000-0000-000000000000}"/>
          </ac:spMkLst>
        </pc:spChg>
      </pc:sldChg>
    </pc:docChg>
  </pc:docChgLst>
  <pc:docChgLst>
    <pc:chgData name="Caitlin E Coyle" userId="S::caitlin.coyle@umb.edu::cf9de9b0-a6f1-40ad-9ec9-f440f0a873ce" providerId="AD" clId="Web-{7484BC87-93D1-AD98-41D7-A55C58132176}"/>
    <pc:docChg chg="modSld">
      <pc:chgData name="Caitlin E Coyle" userId="S::caitlin.coyle@umb.edu::cf9de9b0-a6f1-40ad-9ec9-f440f0a873ce" providerId="AD" clId="Web-{7484BC87-93D1-AD98-41D7-A55C58132176}" dt="2020-04-08T01:01:13.831" v="96" actId="20577"/>
      <pc:docMkLst>
        <pc:docMk/>
      </pc:docMkLst>
      <pc:sldChg chg="modSp">
        <pc:chgData name="Caitlin E Coyle" userId="S::caitlin.coyle@umb.edu::cf9de9b0-a6f1-40ad-9ec9-f440f0a873ce" providerId="AD" clId="Web-{7484BC87-93D1-AD98-41D7-A55C58132176}" dt="2020-04-08T01:01:13.831" v="95" actId="20577"/>
        <pc:sldMkLst>
          <pc:docMk/>
          <pc:sldMk cId="878695170" sldId="283"/>
        </pc:sldMkLst>
        <pc:spChg chg="mod">
          <ac:chgData name="Caitlin E Coyle" userId="S::caitlin.coyle@umb.edu::cf9de9b0-a6f1-40ad-9ec9-f440f0a873ce" providerId="AD" clId="Web-{7484BC87-93D1-AD98-41D7-A55C58132176}" dt="2020-04-08T00:58:24.344" v="23" actId="20577"/>
          <ac:spMkLst>
            <pc:docMk/>
            <pc:sldMk cId="878695170" sldId="283"/>
            <ac:spMk id="2" creationId="{00000000-0000-0000-0000-000000000000}"/>
          </ac:spMkLst>
        </pc:spChg>
        <pc:spChg chg="mod">
          <ac:chgData name="Caitlin E Coyle" userId="S::caitlin.coyle@umb.edu::cf9de9b0-a6f1-40ad-9ec9-f440f0a873ce" providerId="AD" clId="Web-{7484BC87-93D1-AD98-41D7-A55C58132176}" dt="2020-04-08T01:01:13.831" v="95" actId="20577"/>
          <ac:spMkLst>
            <pc:docMk/>
            <pc:sldMk cId="878695170" sldId="283"/>
            <ac:spMk id="33" creationId="{00000000-0000-0000-0000-000000000000}"/>
          </ac:spMkLst>
        </pc:spChg>
      </pc:sldChg>
    </pc:docChg>
  </pc:docChgLst>
  <pc:docChgLst>
    <pc:chgData name="Caitlin E Coyle" userId="S::caitlin.coyle@umb.edu::cf9de9b0-a6f1-40ad-9ec9-f440f0a873ce" providerId="AD" clId="Web-{9DD60582-53C3-3AA7-7EE8-0548A28A500F}"/>
    <pc:docChg chg="modSld">
      <pc:chgData name="Caitlin E Coyle" userId="S::caitlin.coyle@umb.edu::cf9de9b0-a6f1-40ad-9ec9-f440f0a873ce" providerId="AD" clId="Web-{9DD60582-53C3-3AA7-7EE8-0548A28A500F}" dt="2020-03-19T11:45:23.777" v="43" actId="1076"/>
      <pc:docMkLst>
        <pc:docMk/>
      </pc:docMkLst>
      <pc:sldChg chg="modSp delCm">
        <pc:chgData name="Caitlin E Coyle" userId="S::caitlin.coyle@umb.edu::cf9de9b0-a6f1-40ad-9ec9-f440f0a873ce" providerId="AD" clId="Web-{9DD60582-53C3-3AA7-7EE8-0548A28A500F}" dt="2020-03-19T11:45:23.777" v="43" actId="1076"/>
        <pc:sldMkLst>
          <pc:docMk/>
          <pc:sldMk cId="2101662291" sldId="307"/>
        </pc:sldMkLst>
        <pc:graphicFrameChg chg="mod modGraphic">
          <ac:chgData name="Caitlin E Coyle" userId="S::caitlin.coyle@umb.edu::cf9de9b0-a6f1-40ad-9ec9-f440f0a873ce" providerId="AD" clId="Web-{9DD60582-53C3-3AA7-7EE8-0548A28A500F}" dt="2020-03-19T11:45:23.777" v="43" actId="1076"/>
          <ac:graphicFrameMkLst>
            <pc:docMk/>
            <pc:sldMk cId="2101662291" sldId="307"/>
            <ac:graphicFrameMk id="4" creationId="{00000000-0000-0000-0000-000000000000}"/>
          </ac:graphicFrameMkLst>
        </pc:graphicFrame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7194891454894665E-2"/>
          <c:y val="3.4246575342465752E-2"/>
          <c:w val="0.70170611326645393"/>
          <c:h val="0.87806650258381458"/>
        </c:manualLayout>
      </c:layout>
      <c:lineChart>
        <c:grouping val="standard"/>
        <c:varyColors val="0"/>
        <c:ser>
          <c:idx val="0"/>
          <c:order val="0"/>
          <c:tx>
            <c:strRef>
              <c:f>Sheet1!$B$1</c:f>
              <c:strCache>
                <c:ptCount val="1"/>
                <c:pt idx="0">
                  <c:v>MAPC SQ</c:v>
                </c:pt>
              </c:strCache>
            </c:strRef>
          </c:tx>
          <c:marker>
            <c:symbol val="triangle"/>
            <c:size val="12"/>
            <c:spPr>
              <a:solidFill>
                <a:srgbClr val="005A8B"/>
              </a:solidFill>
              <a:ln>
                <a:solidFill>
                  <a:schemeClr val="tx1"/>
                </a:solidFill>
              </a:ln>
            </c:spPr>
          </c:marker>
          <c:dLbls>
            <c:dLbl>
              <c:idx val="0"/>
              <c:delete val="1"/>
              <c:extLst>
                <c:ext xmlns:c15="http://schemas.microsoft.com/office/drawing/2012/chart" uri="{CE6537A1-D6FC-4f65-9D91-7224C49458BB}"/>
                <c:ext xmlns:c16="http://schemas.microsoft.com/office/drawing/2014/chart" uri="{C3380CC4-5D6E-409C-BE32-E72D297353CC}">
                  <c16:uniqueId val="{00000000-1A35-4D49-B7F6-EF87B3BBA511}"/>
                </c:ext>
              </c:extLst>
            </c:dLbl>
            <c:dLbl>
              <c:idx val="1"/>
              <c:layout>
                <c:manualLayout>
                  <c:x val="-1.9638361531339197E-3"/>
                  <c:y val="1.64034976911308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A35-4D49-B7F6-EF87B3BBA511}"/>
                </c:ext>
              </c:extLst>
            </c:dLbl>
            <c:dLbl>
              <c:idx val="2"/>
              <c:layout>
                <c:manualLayout>
                  <c:x val="-3.3716856821468744E-2"/>
                  <c:y val="7.22354625457913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A35-4D49-B7F6-EF87B3BBA511}"/>
                </c:ext>
              </c:extLst>
            </c:dLbl>
            <c:spPr>
              <a:solidFill>
                <a:schemeClr val="bg1"/>
              </a:solidFill>
              <a:ln>
                <a:solidFill>
                  <a:schemeClr val="tx1"/>
                </a:solidFill>
              </a:ln>
            </c:spPr>
            <c:txPr>
              <a:bodyPr/>
              <a:lstStyle/>
              <a:p>
                <a:pPr>
                  <a:defRPr sz="1200">
                    <a:latin typeface="Cambria" panose="020405030504060302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2010</c:v>
                </c:pt>
                <c:pt idx="1">
                  <c:v>2020*</c:v>
                </c:pt>
                <c:pt idx="2">
                  <c:v>2030*</c:v>
                </c:pt>
              </c:strCache>
            </c:strRef>
          </c:cat>
          <c:val>
            <c:numRef>
              <c:f>Sheet1!$B$2:$B$4</c:f>
              <c:numCache>
                <c:formatCode>0</c:formatCode>
                <c:ptCount val="3"/>
                <c:pt idx="0">
                  <c:v>2481</c:v>
                </c:pt>
                <c:pt idx="1">
                  <c:v>3683.1833844267621</c:v>
                </c:pt>
                <c:pt idx="2">
                  <c:v>4287.5921507494668</c:v>
                </c:pt>
              </c:numCache>
            </c:numRef>
          </c:val>
          <c:smooth val="0"/>
          <c:extLst>
            <c:ext xmlns:c16="http://schemas.microsoft.com/office/drawing/2014/chart" uri="{C3380CC4-5D6E-409C-BE32-E72D297353CC}">
              <c16:uniqueId val="{00000003-1A35-4D49-B7F6-EF87B3BBA511}"/>
            </c:ext>
          </c:extLst>
        </c:ser>
        <c:ser>
          <c:idx val="1"/>
          <c:order val="1"/>
          <c:tx>
            <c:strRef>
              <c:f>Sheet1!$C$1</c:f>
              <c:strCache>
                <c:ptCount val="1"/>
                <c:pt idx="0">
                  <c:v>MAPC SR</c:v>
                </c:pt>
              </c:strCache>
            </c:strRef>
          </c:tx>
          <c:marker>
            <c:symbol val="square"/>
            <c:size val="12"/>
            <c:spPr>
              <a:solidFill>
                <a:srgbClr val="A33F1F"/>
              </a:solidFill>
              <a:ln>
                <a:solidFill>
                  <a:schemeClr val="tx1"/>
                </a:solidFill>
              </a:ln>
            </c:spPr>
          </c:marker>
          <c:dPt>
            <c:idx val="1"/>
            <c:bubble3D val="0"/>
            <c:extLst>
              <c:ext xmlns:c16="http://schemas.microsoft.com/office/drawing/2014/chart" uri="{C3380CC4-5D6E-409C-BE32-E72D297353CC}">
                <c16:uniqueId val="{00000004-1A35-4D49-B7F6-EF87B3BBA511}"/>
              </c:ext>
            </c:extLst>
          </c:dPt>
          <c:dLbls>
            <c:dLbl>
              <c:idx val="0"/>
              <c:layout>
                <c:manualLayout>
                  <c:x val="-8.7962962962963007E-2"/>
                  <c:y val="-7.23328365087614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A35-4D49-B7F6-EF87B3BBA511}"/>
                </c:ext>
              </c:extLst>
            </c:dLbl>
            <c:dLbl>
              <c:idx val="1"/>
              <c:layout>
                <c:manualLayout>
                  <c:x val="-1.0216262903239331E-2"/>
                  <c:y val="-3.30668073707282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A35-4D49-B7F6-EF87B3BBA511}"/>
                </c:ext>
              </c:extLst>
            </c:dLbl>
            <c:dLbl>
              <c:idx val="2"/>
              <c:layout>
                <c:manualLayout>
                  <c:x val="-4.7579256674548332E-3"/>
                  <c:y val="-2.77460103583308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A35-4D49-B7F6-EF87B3BBA511}"/>
                </c:ext>
              </c:extLst>
            </c:dLbl>
            <c:spPr>
              <a:solidFill>
                <a:schemeClr val="bg1"/>
              </a:solidFill>
              <a:ln>
                <a:solidFill>
                  <a:schemeClr val="tx1"/>
                </a:solidFill>
              </a:ln>
            </c:spPr>
            <c:txPr>
              <a:bodyPr/>
              <a:lstStyle/>
              <a:p>
                <a:pPr>
                  <a:defRPr sz="1200">
                    <a:latin typeface="Cambria" panose="020405030504060302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2010</c:v>
                </c:pt>
                <c:pt idx="1">
                  <c:v>2020*</c:v>
                </c:pt>
                <c:pt idx="2">
                  <c:v>2030*</c:v>
                </c:pt>
              </c:strCache>
            </c:strRef>
          </c:cat>
          <c:val>
            <c:numRef>
              <c:f>Sheet1!$C$2:$C$4</c:f>
              <c:numCache>
                <c:formatCode>0</c:formatCode>
                <c:ptCount val="3"/>
                <c:pt idx="0">
                  <c:v>2481</c:v>
                </c:pt>
                <c:pt idx="1">
                  <c:v>3714.0642542773899</c:v>
                </c:pt>
                <c:pt idx="2">
                  <c:v>4349.0900185842293</c:v>
                </c:pt>
              </c:numCache>
            </c:numRef>
          </c:val>
          <c:smooth val="0"/>
          <c:extLst>
            <c:ext xmlns:c16="http://schemas.microsoft.com/office/drawing/2014/chart" uri="{C3380CC4-5D6E-409C-BE32-E72D297353CC}">
              <c16:uniqueId val="{00000007-1A35-4D49-B7F6-EF87B3BBA511}"/>
            </c:ext>
          </c:extLst>
        </c:ser>
        <c:ser>
          <c:idx val="2"/>
          <c:order val="2"/>
          <c:tx>
            <c:strRef>
              <c:f>Sheet1!$D$1</c:f>
              <c:strCache>
                <c:ptCount val="1"/>
                <c:pt idx="0">
                  <c:v>Donahue Alternative</c:v>
                </c:pt>
              </c:strCache>
            </c:strRef>
          </c:tx>
          <c:spPr>
            <a:ln w="41275">
              <a:solidFill>
                <a:srgbClr val="FFC000"/>
              </a:solidFill>
            </a:ln>
          </c:spPr>
          <c:marker>
            <c:symbol val="diamond"/>
            <c:size val="14"/>
            <c:spPr>
              <a:solidFill>
                <a:srgbClr val="FFC000"/>
              </a:solidFill>
              <a:ln w="9525">
                <a:solidFill>
                  <a:sysClr val="windowText" lastClr="000000"/>
                </a:solidFill>
              </a:ln>
            </c:spPr>
          </c:marker>
          <c:dLbls>
            <c:dLbl>
              <c:idx val="0"/>
              <c:delete val="1"/>
              <c:extLst>
                <c:ext xmlns:c15="http://schemas.microsoft.com/office/drawing/2012/chart" uri="{CE6537A1-D6FC-4f65-9D91-7224C49458BB}"/>
                <c:ext xmlns:c16="http://schemas.microsoft.com/office/drawing/2014/chart" uri="{C3380CC4-5D6E-409C-BE32-E72D297353CC}">
                  <c16:uniqueId val="{00000008-1A35-4D49-B7F6-EF87B3BBA511}"/>
                </c:ext>
              </c:extLst>
            </c:dLbl>
            <c:dLbl>
              <c:idx val="1"/>
              <c:layout>
                <c:manualLayout>
                  <c:x val="-4.0728633410619594E-2"/>
                  <c:y val="5.62350695467879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A35-4D49-B7F6-EF87B3BBA511}"/>
                </c:ext>
              </c:extLst>
            </c:dLbl>
            <c:dLbl>
              <c:idx val="2"/>
              <c:layout>
                <c:manualLayout>
                  <c:x val="-4.129550132764017E-2"/>
                  <c:y val="6.4720479458784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A35-4D49-B7F6-EF87B3BBA511}"/>
                </c:ext>
              </c:extLst>
            </c:dLbl>
            <c:spPr>
              <a:solidFill>
                <a:sysClr val="window" lastClr="FFFFFF"/>
              </a:solidFill>
              <a:ln>
                <a:solidFill>
                  <a:sysClr val="windowText" lastClr="000000"/>
                </a:solidFill>
              </a:ln>
              <a:effectLst/>
            </c:spPr>
            <c:txPr>
              <a:bodyPr wrap="square" lIns="38100" tIns="19050" rIns="38100" bIns="19050" anchor="ctr">
                <a:spAutoFit/>
              </a:bodyPr>
              <a:lstStyle/>
              <a:p>
                <a:pPr>
                  <a:defRPr sz="1200">
                    <a:latin typeface="Cambria" panose="020405030504060302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2010</c:v>
                </c:pt>
                <c:pt idx="1">
                  <c:v>2020*</c:v>
                </c:pt>
                <c:pt idx="2">
                  <c:v>2030*</c:v>
                </c:pt>
              </c:strCache>
            </c:strRef>
          </c:cat>
          <c:val>
            <c:numRef>
              <c:f>Sheet1!$D$2:$D$4</c:f>
              <c:numCache>
                <c:formatCode>0</c:formatCode>
                <c:ptCount val="3"/>
                <c:pt idx="0">
                  <c:v>2481</c:v>
                </c:pt>
                <c:pt idx="1">
                  <c:v>3374</c:v>
                </c:pt>
                <c:pt idx="2">
                  <c:v>3535</c:v>
                </c:pt>
              </c:numCache>
            </c:numRef>
          </c:val>
          <c:smooth val="0"/>
          <c:extLst>
            <c:ext xmlns:c16="http://schemas.microsoft.com/office/drawing/2014/chart" uri="{C3380CC4-5D6E-409C-BE32-E72D297353CC}">
              <c16:uniqueId val="{0000000B-1A35-4D49-B7F6-EF87B3BBA511}"/>
            </c:ext>
          </c:extLst>
        </c:ser>
        <c:ser>
          <c:idx val="3"/>
          <c:order val="3"/>
          <c:tx>
            <c:strRef>
              <c:f>Sheet1!$E$1</c:f>
              <c:strCache>
                <c:ptCount val="1"/>
                <c:pt idx="0">
                  <c:v>Donahue Vintage</c:v>
                </c:pt>
              </c:strCache>
            </c:strRef>
          </c:tx>
          <c:dLbls>
            <c:dLbl>
              <c:idx val="0"/>
              <c:delete val="1"/>
              <c:extLst>
                <c:ext xmlns:c15="http://schemas.microsoft.com/office/drawing/2012/chart" uri="{CE6537A1-D6FC-4f65-9D91-7224C49458BB}"/>
                <c:ext xmlns:c16="http://schemas.microsoft.com/office/drawing/2014/chart" uri="{C3380CC4-5D6E-409C-BE32-E72D297353CC}">
                  <c16:uniqueId val="{0000000C-1A35-4D49-B7F6-EF87B3BBA511}"/>
                </c:ext>
              </c:extLst>
            </c:dLbl>
            <c:dLbl>
              <c:idx val="2"/>
              <c:layout>
                <c:manualLayout>
                  <c:x val="-4.2351797862001946E-2"/>
                  <c:y val="-5.00268081463079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A35-4D49-B7F6-EF87B3BBA511}"/>
                </c:ext>
              </c:extLst>
            </c:dLbl>
            <c:spPr>
              <a:solidFill>
                <a:sysClr val="window" lastClr="FFFFFF"/>
              </a:solidFill>
              <a:ln>
                <a:solidFill>
                  <a:sysClr val="windowText" lastClr="000000"/>
                </a:solidFill>
              </a:ln>
              <a:effectLst/>
            </c:spPr>
            <c:txPr>
              <a:bodyPr wrap="square" lIns="38100" tIns="19050" rIns="38100" bIns="19050" anchor="ctr">
                <a:spAutoFit/>
              </a:bodyPr>
              <a:lstStyle/>
              <a:p>
                <a:pPr>
                  <a:defRPr sz="1200">
                    <a:latin typeface="Cambria" panose="02040503050406030204" pitchFamily="18"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2010</c:v>
                </c:pt>
                <c:pt idx="1">
                  <c:v>2020*</c:v>
                </c:pt>
                <c:pt idx="2">
                  <c:v>2030*</c:v>
                </c:pt>
              </c:strCache>
            </c:strRef>
          </c:cat>
          <c:val>
            <c:numRef>
              <c:f>Sheet1!$E$2:$E$4</c:f>
              <c:numCache>
                <c:formatCode>0</c:formatCode>
                <c:ptCount val="3"/>
                <c:pt idx="0">
                  <c:v>2481</c:v>
                </c:pt>
                <c:pt idx="1">
                  <c:v>3462</c:v>
                </c:pt>
                <c:pt idx="2">
                  <c:v>3630</c:v>
                </c:pt>
              </c:numCache>
            </c:numRef>
          </c:val>
          <c:smooth val="0"/>
          <c:extLst>
            <c:ext xmlns:c16="http://schemas.microsoft.com/office/drawing/2014/chart" uri="{C3380CC4-5D6E-409C-BE32-E72D297353CC}">
              <c16:uniqueId val="{0000000E-1A35-4D49-B7F6-EF87B3BBA511}"/>
            </c:ext>
          </c:extLst>
        </c:ser>
        <c:dLbls>
          <c:showLegendKey val="0"/>
          <c:showVal val="0"/>
          <c:showCatName val="0"/>
          <c:showSerName val="0"/>
          <c:showPercent val="0"/>
          <c:showBubbleSize val="0"/>
        </c:dLbls>
        <c:marker val="1"/>
        <c:smooth val="0"/>
        <c:axId val="554026600"/>
        <c:axId val="592135552"/>
      </c:lineChart>
      <c:catAx>
        <c:axId val="554026600"/>
        <c:scaling>
          <c:orientation val="minMax"/>
        </c:scaling>
        <c:delete val="0"/>
        <c:axPos val="b"/>
        <c:numFmt formatCode="General" sourceLinked="1"/>
        <c:majorTickMark val="out"/>
        <c:minorTickMark val="none"/>
        <c:tickLblPos val="nextTo"/>
        <c:txPr>
          <a:bodyPr/>
          <a:lstStyle/>
          <a:p>
            <a:pPr>
              <a:defRPr sz="1200"/>
            </a:pPr>
            <a:endParaRPr lang="en-US"/>
          </a:p>
        </c:txPr>
        <c:crossAx val="592135552"/>
        <c:crosses val="autoZero"/>
        <c:auto val="1"/>
        <c:lblAlgn val="ctr"/>
        <c:lblOffset val="100"/>
        <c:noMultiLvlLbl val="0"/>
      </c:catAx>
      <c:valAx>
        <c:axId val="592135552"/>
        <c:scaling>
          <c:orientation val="minMax"/>
          <c:min val="1500"/>
        </c:scaling>
        <c:delete val="0"/>
        <c:axPos val="l"/>
        <c:majorGridlines/>
        <c:numFmt formatCode="0" sourceLinked="1"/>
        <c:majorTickMark val="out"/>
        <c:minorTickMark val="none"/>
        <c:tickLblPos val="nextTo"/>
        <c:crossAx val="554026600"/>
        <c:crosses val="autoZero"/>
        <c:crossBetween val="between"/>
      </c:valAx>
      <c:spPr>
        <a:solidFill>
          <a:schemeClr val="accent1">
            <a:lumMod val="20000"/>
            <a:lumOff val="80000"/>
          </a:schemeClr>
        </a:solidFill>
        <a:ln>
          <a:solidFill>
            <a:schemeClr val="tx1"/>
          </a:solidFill>
        </a:ln>
      </c:spPr>
    </c:plotArea>
    <c:legend>
      <c:legendPos val="r"/>
      <c:legendEntry>
        <c:idx val="0"/>
        <c:txPr>
          <a:bodyPr/>
          <a:lstStyle/>
          <a:p>
            <a:pPr>
              <a:defRPr sz="1300"/>
            </a:pPr>
            <a:endParaRPr lang="en-US"/>
          </a:p>
        </c:txPr>
      </c:legendEntry>
      <c:legendEntry>
        <c:idx val="1"/>
        <c:txPr>
          <a:bodyPr/>
          <a:lstStyle/>
          <a:p>
            <a:pPr>
              <a:defRPr sz="1300"/>
            </a:pPr>
            <a:endParaRPr lang="en-US"/>
          </a:p>
        </c:txPr>
      </c:legendEntry>
      <c:layout>
        <c:manualLayout>
          <c:xMode val="edge"/>
          <c:yMode val="edge"/>
          <c:x val="0.79445011865529602"/>
          <c:y val="9.1703846794991217E-2"/>
          <c:w val="0.20554988134470412"/>
          <c:h val="0.46225565087946097"/>
        </c:manualLayout>
      </c:layout>
      <c:overlay val="0"/>
      <c:txPr>
        <a:bodyPr/>
        <a:lstStyle/>
        <a:p>
          <a:pPr>
            <a:defRPr sz="1300"/>
          </a:pPr>
          <a:endParaRPr lang="en-US"/>
        </a:p>
      </c:txPr>
    </c:legend>
    <c:plotVisOnly val="1"/>
    <c:dispBlanksAs val="gap"/>
    <c:showDLblsOverMax val="0"/>
  </c:chart>
  <c:spPr>
    <a:ln>
      <a:noFill/>
    </a:ln>
  </c:spPr>
  <c:txPr>
    <a:bodyPr/>
    <a:lstStyle/>
    <a:p>
      <a:pPr>
        <a:defRPr>
          <a:latin typeface="+mn-lt"/>
          <a:cs typeface="Arial"/>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40" y="0"/>
            <a:ext cx="3037840" cy="464820"/>
          </a:xfrm>
          <a:prstGeom prst="rect">
            <a:avLst/>
          </a:prstGeom>
        </p:spPr>
        <p:txBody>
          <a:bodyPr vert="horz" lIns="93175" tIns="46587" rIns="93175" bIns="46587" rtlCol="0"/>
          <a:lstStyle>
            <a:lvl1pPr algn="r">
              <a:defRPr sz="1200"/>
            </a:lvl1pPr>
          </a:lstStyle>
          <a:p>
            <a:fld id="{007F3657-6EFC-9843-BD95-5608B321F01F}" type="datetimeFigureOut">
              <a:rPr lang="en-US" smtClean="0"/>
              <a:t>4/7/2020</a:t>
            </a:fld>
            <a:endParaRPr lang="en-US"/>
          </a:p>
        </p:txBody>
      </p:sp>
      <p:sp>
        <p:nvSpPr>
          <p:cNvPr id="4" name="Footer Placeholder 3"/>
          <p:cNvSpPr>
            <a:spLocks noGrp="1"/>
          </p:cNvSpPr>
          <p:nvPr>
            <p:ph type="ftr" sz="quarter" idx="2"/>
          </p:nvPr>
        </p:nvSpPr>
        <p:spPr>
          <a:xfrm>
            <a:off x="1" y="8829968"/>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40" y="8829968"/>
            <a:ext cx="3037840" cy="464820"/>
          </a:xfrm>
          <a:prstGeom prst="rect">
            <a:avLst/>
          </a:prstGeom>
        </p:spPr>
        <p:txBody>
          <a:bodyPr vert="horz" lIns="93175" tIns="46587" rIns="93175" bIns="46587" rtlCol="0" anchor="b"/>
          <a:lstStyle>
            <a:lvl1pPr algn="r">
              <a:defRPr sz="1200"/>
            </a:lvl1pPr>
          </a:lstStyle>
          <a:p>
            <a:fld id="{E5867E03-980E-6C47-B23C-49E77FF8F135}" type="slidenum">
              <a:rPr lang="en-US" smtClean="0"/>
              <a:t>‹#›</a:t>
            </a:fld>
            <a:endParaRPr lang="en-US"/>
          </a:p>
        </p:txBody>
      </p:sp>
    </p:spTree>
    <p:extLst>
      <p:ext uri="{BB962C8B-B14F-4D97-AF65-F5344CB8AC3E}">
        <p14:creationId xmlns:p14="http://schemas.microsoft.com/office/powerpoint/2010/main" val="41860801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40" y="0"/>
            <a:ext cx="3037840" cy="464820"/>
          </a:xfrm>
          <a:prstGeom prst="rect">
            <a:avLst/>
          </a:prstGeom>
        </p:spPr>
        <p:txBody>
          <a:bodyPr vert="horz" lIns="93175" tIns="46587" rIns="93175" bIns="46587" rtlCol="0"/>
          <a:lstStyle>
            <a:lvl1pPr algn="r">
              <a:defRPr sz="1200"/>
            </a:lvl1pPr>
          </a:lstStyle>
          <a:p>
            <a:fld id="{8CCF5CDB-C165-4D7C-ACE4-3696EC8706FC}" type="datetimeFigureOut">
              <a:rPr lang="en-US" smtClean="0"/>
              <a:t>4/7/2020</a:t>
            </a:fld>
            <a:endParaRPr lang="en-US"/>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75" tIns="46587" rIns="93175"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8"/>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40" y="8829968"/>
            <a:ext cx="3037840" cy="464820"/>
          </a:xfrm>
          <a:prstGeom prst="rect">
            <a:avLst/>
          </a:prstGeom>
        </p:spPr>
        <p:txBody>
          <a:bodyPr vert="horz" lIns="93175" tIns="46587" rIns="93175" bIns="46587" rtlCol="0" anchor="b"/>
          <a:lstStyle>
            <a:lvl1pPr algn="r">
              <a:defRPr sz="1200"/>
            </a:lvl1pPr>
          </a:lstStyle>
          <a:p>
            <a:fld id="{44807C0F-B1BD-43A3-B8C8-B14E015A2FD5}" type="slidenum">
              <a:rPr lang="en-US" smtClean="0"/>
              <a:t>‹#›</a:t>
            </a:fld>
            <a:endParaRPr lang="en-US"/>
          </a:p>
        </p:txBody>
      </p:sp>
    </p:spTree>
    <p:extLst>
      <p:ext uri="{BB962C8B-B14F-4D97-AF65-F5344CB8AC3E}">
        <p14:creationId xmlns:p14="http://schemas.microsoft.com/office/powerpoint/2010/main" val="255664271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Introductions and what is next:</a:t>
            </a:r>
          </a:p>
          <a:p>
            <a:endParaRPr lang="en-US" dirty="0"/>
          </a:p>
        </p:txBody>
      </p:sp>
      <p:sp>
        <p:nvSpPr>
          <p:cNvPr id="4" name="Slide Number Placeholder 3"/>
          <p:cNvSpPr>
            <a:spLocks noGrp="1"/>
          </p:cNvSpPr>
          <p:nvPr>
            <p:ph type="sldNum" sz="quarter" idx="10"/>
          </p:nvPr>
        </p:nvSpPr>
        <p:spPr/>
        <p:txBody>
          <a:bodyPr/>
          <a:lstStyle/>
          <a:p>
            <a:fld id="{44807C0F-B1BD-43A3-B8C8-B14E015A2FD5}" type="slidenum">
              <a:rPr lang="en-US" smtClean="0"/>
              <a:t>1</a:t>
            </a:fld>
            <a:endParaRPr lang="en-US"/>
          </a:p>
        </p:txBody>
      </p:sp>
    </p:spTree>
    <p:extLst>
      <p:ext uri="{BB962C8B-B14F-4D97-AF65-F5344CB8AC3E}">
        <p14:creationId xmlns:p14="http://schemas.microsoft.com/office/powerpoint/2010/main" val="159791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807C0F-B1BD-43A3-B8C8-B14E015A2FD5}" type="slidenum">
              <a:rPr lang="en-US" smtClean="0"/>
              <a:t>2</a:t>
            </a:fld>
            <a:endParaRPr lang="en-US"/>
          </a:p>
        </p:txBody>
      </p:sp>
    </p:spTree>
    <p:extLst>
      <p:ext uri="{BB962C8B-B14F-4D97-AF65-F5344CB8AC3E}">
        <p14:creationId xmlns:p14="http://schemas.microsoft.com/office/powerpoint/2010/main" val="1330737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 livable community draws on the WHO’s “age friendly” community model. This model provides a framework for making a community more livable for older residents specifically. It operates under an assumption that a community that is good for older people is a community that is good for ALL people. Intended to benefit residents of all ages and abilities—including persons with dementia and their care partners. Things like safe intersections and opportunities for social participation that accommodate a wide number of interests and abilities simply allow residents to stay in the communities they love and thrive in doing so.</a:t>
            </a:r>
            <a:endParaRPr lang="en-US" dirty="0"/>
          </a:p>
          <a:p>
            <a:endParaRPr lang="en-US" dirty="0"/>
          </a:p>
        </p:txBody>
      </p:sp>
      <p:sp>
        <p:nvSpPr>
          <p:cNvPr id="4" name="Slide Number Placeholder 3"/>
          <p:cNvSpPr>
            <a:spLocks noGrp="1"/>
          </p:cNvSpPr>
          <p:nvPr>
            <p:ph type="sldNum" sz="quarter" idx="10"/>
          </p:nvPr>
        </p:nvSpPr>
        <p:spPr/>
        <p:txBody>
          <a:bodyPr/>
          <a:lstStyle/>
          <a:p>
            <a:fld id="{315B1C81-1942-4632-B60E-8B64E0272DF0}"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771373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show 4 sets</a:t>
            </a:r>
            <a:r>
              <a:rPr lang="en-US" baseline="0" dirty="0"/>
              <a:t> of projections of the 60+ population in Hull. Two from the </a:t>
            </a:r>
            <a:r>
              <a:rPr lang="en-US" baseline="0" dirty="0" err="1"/>
              <a:t>Umass</a:t>
            </a:r>
            <a:r>
              <a:rPr lang="en-US" baseline="0" dirty="0"/>
              <a:t> Donohue Institute and 2 from MAPC. All use slightly different assumptions based on previous growth rates and migration patterns.  What’s interesting is that even taking the most conservative projection into consideration—these projections indicate a growth in the absolute number of seniors in a range between 3,535 and 4,349.</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Taking a “middle of the road projection” MAPC SR: suggests 70% growth between 2010-2030.</a:t>
            </a:r>
          </a:p>
          <a:p>
            <a:r>
              <a:rPr lang="en-US" baseline="0" dirty="0"/>
              <a:t>.</a:t>
            </a:r>
            <a:endParaRPr lang="en-US" dirty="0"/>
          </a:p>
        </p:txBody>
      </p:sp>
      <p:sp>
        <p:nvSpPr>
          <p:cNvPr id="4" name="Slide Number Placeholder 3"/>
          <p:cNvSpPr>
            <a:spLocks noGrp="1"/>
          </p:cNvSpPr>
          <p:nvPr>
            <p:ph type="sldNum" sz="quarter" idx="10"/>
          </p:nvPr>
        </p:nvSpPr>
        <p:spPr/>
        <p:txBody>
          <a:bodyPr/>
          <a:lstStyle/>
          <a:p>
            <a:fld id="{44807C0F-B1BD-43A3-B8C8-B14E015A2FD5}" type="slidenum">
              <a:rPr lang="en-US" smtClean="0"/>
              <a:t>4</a:t>
            </a:fld>
            <a:endParaRPr lang="en-US"/>
          </a:p>
        </p:txBody>
      </p:sp>
    </p:spTree>
    <p:extLst>
      <p:ext uri="{BB962C8B-B14F-4D97-AF65-F5344CB8AC3E}">
        <p14:creationId xmlns:p14="http://schemas.microsoft.com/office/powerpoint/2010/main" val="622698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747">
              <a:defRPr/>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72586" indent="-297149">
              <a:defRPr>
                <a:solidFill>
                  <a:schemeClr val="tx1"/>
                </a:solidFill>
                <a:latin typeface="Arial" pitchFamily="34" charset="0"/>
                <a:ea typeface="ＭＳ Ｐゴシック" pitchFamily="34" charset="-128"/>
              </a:defRPr>
            </a:lvl2pPr>
            <a:lvl3pPr marL="1188593" indent="-237718">
              <a:defRPr>
                <a:solidFill>
                  <a:schemeClr val="tx1"/>
                </a:solidFill>
                <a:latin typeface="Arial" pitchFamily="34" charset="0"/>
                <a:ea typeface="ＭＳ Ｐゴシック" pitchFamily="34" charset="-128"/>
              </a:defRPr>
            </a:lvl3pPr>
            <a:lvl4pPr marL="1664032" indent="-237718">
              <a:defRPr>
                <a:solidFill>
                  <a:schemeClr val="tx1"/>
                </a:solidFill>
                <a:latin typeface="Arial" pitchFamily="34" charset="0"/>
                <a:ea typeface="ＭＳ Ｐゴシック" pitchFamily="34" charset="-128"/>
              </a:defRPr>
            </a:lvl4pPr>
            <a:lvl5pPr marL="2139469" indent="-237718">
              <a:defRPr>
                <a:solidFill>
                  <a:schemeClr val="tx1"/>
                </a:solidFill>
                <a:latin typeface="Arial" pitchFamily="34" charset="0"/>
                <a:ea typeface="ＭＳ Ｐゴシック" pitchFamily="34" charset="-128"/>
              </a:defRPr>
            </a:lvl5pPr>
            <a:lvl6pPr marL="2614905" indent="-237718" defTabSz="475437" eaLnBrk="0" fontAlgn="base" hangingPunct="0">
              <a:spcBef>
                <a:spcPct val="0"/>
              </a:spcBef>
              <a:spcAft>
                <a:spcPct val="0"/>
              </a:spcAft>
              <a:defRPr>
                <a:solidFill>
                  <a:schemeClr val="tx1"/>
                </a:solidFill>
                <a:latin typeface="Arial" pitchFamily="34" charset="0"/>
                <a:ea typeface="ＭＳ Ｐゴシック" pitchFamily="34" charset="-128"/>
              </a:defRPr>
            </a:lvl6pPr>
            <a:lvl7pPr marL="3090344" indent="-237718" defTabSz="475437" eaLnBrk="0" fontAlgn="base" hangingPunct="0">
              <a:spcBef>
                <a:spcPct val="0"/>
              </a:spcBef>
              <a:spcAft>
                <a:spcPct val="0"/>
              </a:spcAft>
              <a:defRPr>
                <a:solidFill>
                  <a:schemeClr val="tx1"/>
                </a:solidFill>
                <a:latin typeface="Arial" pitchFamily="34" charset="0"/>
                <a:ea typeface="ＭＳ Ｐゴシック" pitchFamily="34" charset="-128"/>
              </a:defRPr>
            </a:lvl7pPr>
            <a:lvl8pPr marL="3565781" indent="-237718" defTabSz="475437" eaLnBrk="0" fontAlgn="base" hangingPunct="0">
              <a:spcBef>
                <a:spcPct val="0"/>
              </a:spcBef>
              <a:spcAft>
                <a:spcPct val="0"/>
              </a:spcAft>
              <a:defRPr>
                <a:solidFill>
                  <a:schemeClr val="tx1"/>
                </a:solidFill>
                <a:latin typeface="Arial" pitchFamily="34" charset="0"/>
                <a:ea typeface="ＭＳ Ｐゴシック" pitchFamily="34" charset="-128"/>
              </a:defRPr>
            </a:lvl8pPr>
            <a:lvl9pPr marL="4041219" indent="-237718" defTabSz="475437"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BC7EEFF8-06DF-4114-8689-0BE300A15446}" type="slidenum">
              <a:rPr lang="en-US" altLang="en-US"/>
              <a:pPr/>
              <a:t>5</a:t>
            </a:fld>
            <a:endParaRPr lang="en-US" altLang="en-US"/>
          </a:p>
        </p:txBody>
      </p:sp>
    </p:spTree>
    <p:extLst>
      <p:ext uri="{BB962C8B-B14F-4D97-AF65-F5344CB8AC3E}">
        <p14:creationId xmlns:p14="http://schemas.microsoft.com/office/powerpoint/2010/main" val="2893433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807C0F-B1BD-43A3-B8C8-B14E015A2FD5}" type="slidenum">
              <a:rPr lang="en-US" smtClean="0"/>
              <a:t>6</a:t>
            </a:fld>
            <a:endParaRPr lang="en-US"/>
          </a:p>
        </p:txBody>
      </p:sp>
    </p:spTree>
    <p:extLst>
      <p:ext uri="{BB962C8B-B14F-4D97-AF65-F5344CB8AC3E}">
        <p14:creationId xmlns:p14="http://schemas.microsoft.com/office/powerpoint/2010/main" val="854724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Elephant in the room is funding</a:t>
            </a:r>
          </a:p>
        </p:txBody>
      </p:sp>
      <p:sp>
        <p:nvSpPr>
          <p:cNvPr id="4" name="Slide Number Placeholder 3"/>
          <p:cNvSpPr>
            <a:spLocks noGrp="1"/>
          </p:cNvSpPr>
          <p:nvPr>
            <p:ph type="sldNum" sz="quarter" idx="10"/>
          </p:nvPr>
        </p:nvSpPr>
        <p:spPr/>
        <p:txBody>
          <a:bodyPr/>
          <a:lstStyle/>
          <a:p>
            <a:fld id="{44807C0F-B1BD-43A3-B8C8-B14E015A2FD5}" type="slidenum">
              <a:rPr lang="en-US" smtClean="0"/>
              <a:t>7</a:t>
            </a:fld>
            <a:endParaRPr lang="en-US"/>
          </a:p>
        </p:txBody>
      </p:sp>
    </p:spTree>
    <p:extLst>
      <p:ext uri="{BB962C8B-B14F-4D97-AF65-F5344CB8AC3E}">
        <p14:creationId xmlns:p14="http://schemas.microsoft.com/office/powerpoint/2010/main" val="1211336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807C0F-B1BD-43A3-B8C8-B14E015A2FD5}" type="slidenum">
              <a:rPr lang="en-US" smtClean="0"/>
              <a:t>10</a:t>
            </a:fld>
            <a:endParaRPr lang="en-US"/>
          </a:p>
        </p:txBody>
      </p:sp>
    </p:spTree>
    <p:extLst>
      <p:ext uri="{BB962C8B-B14F-4D97-AF65-F5344CB8AC3E}">
        <p14:creationId xmlns:p14="http://schemas.microsoft.com/office/powerpoint/2010/main" val="3682558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p:cNvSpPr>
            <a:spLocks noGrp="1" noChangeArrowheads="1"/>
          </p:cNvSpPr>
          <p:nvPr>
            <p:ph type="ftr" sz="quarter" idx="10"/>
          </p:nvPr>
        </p:nvSpPr>
        <p:spPr>
          <a:ln/>
        </p:spPr>
        <p:txBody>
          <a:bodyPr/>
          <a:lstStyle>
            <a:lvl1pPr>
              <a:defRPr/>
            </a:lvl1pPr>
          </a:lstStyle>
          <a:p>
            <a:r>
              <a:rPr lang="en-US"/>
              <a:t>Research Reinvisioned for the 21st Century</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r>
              <a:rPr lang="en-US"/>
              <a:t>Research Reinvisioned for the 21st Century</a:t>
            </a: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457200"/>
            <a:ext cx="19431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57200"/>
            <a:ext cx="56769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B8283A44-1947-425F-93FF-E7B14F583B3A}"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pPr>
              <a:defRPr/>
            </a:pPr>
            <a:fld id="{5B1888B6-4F84-4319-8BC4-99211A628A54}"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FC1C16F0-8C37-496B-9CEB-5205C3EF13C7}"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8AE91CC2-9A0D-4BE3-9291-3CFF182275FB}"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pPr>
              <a:defRPr/>
            </a:pPr>
            <a:fld id="{ACCF7086-0EC4-4129-9091-58622B6A9AD8}" type="slidenum">
              <a:rPr lang="en-US"/>
              <a:pPr>
                <a:defRPr/>
              </a:pPr>
              <a:t>‹#›</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pPr>
              <a:defRPr/>
            </a:pPr>
            <a:fld id="{93E6905E-66BC-42A6-941A-53F9083E602F}" type="slidenum">
              <a:rPr lang="en-US"/>
              <a:pPr>
                <a:defRPr/>
              </a:pPr>
              <a:t>‹#›</a:t>
            </a:fld>
            <a:endParaRPr lang="en-US"/>
          </a:p>
        </p:txBody>
      </p:sp>
      <p:sp>
        <p:nvSpPr>
          <p:cNvPr id="8" name="Footer Placeholder 7"/>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pPr>
              <a:defRPr/>
            </a:pPr>
            <a:fld id="{88B98F5E-90DE-43B1-9EAE-6BE86614F61B}" type="slidenum">
              <a:rPr lang="en-US"/>
              <a:pPr>
                <a:defRPr/>
              </a:pPr>
              <a:t>‹#›</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92473CCE-8B01-45AF-9A62-3214962312CC}" type="slidenum">
              <a:rPr lang="en-US"/>
              <a:pPr>
                <a:defRPr/>
              </a:pPr>
              <a:t>‹#›</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295A3313-8A9F-45DA-BC4F-B854CD1D09E3}" type="slidenum">
              <a:rPr lang="en-US"/>
              <a:pPr>
                <a:defRPr/>
              </a:pPr>
              <a:t>‹#›</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CCD98A8C-BFB4-4DB7-B8B5-0B2F36A31034}" type="slidenum">
              <a:rPr lang="en-US"/>
              <a:pPr>
                <a:defRPr/>
              </a:pPr>
              <a:t>‹#›</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457200"/>
            <a:ext cx="19431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57200"/>
            <a:ext cx="56769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r>
              <a:rPr lang="en-US"/>
              <a:t>Research Reinvisioned for the 21st Century</a:t>
            </a: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8BFA5E22-5117-489F-9E0D-6D4717828732}"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457200"/>
            <a:ext cx="19431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57200"/>
            <a:ext cx="56769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E433D5C2-EBA9-4201-BF8F-1C4212E7EF4C}"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pPr>
              <a:defRPr/>
            </a:pPr>
            <a:fld id="{0EB0A828-9354-4044-9FA0-63C5D3CBF39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7614F85E-BB00-4FC1-BE8B-9FA3DA7B3B07}"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35866E28-6EA1-49D5-B755-A435D9FF867A}"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pPr>
              <a:defRPr/>
            </a:pPr>
            <a:fld id="{1364DB9C-EA16-4500-AF0B-CD3F4F8A9D32}" type="slidenum">
              <a:rPr lang="en-US"/>
              <a:pPr>
                <a:defRPr/>
              </a:pPr>
              <a:t>‹#›</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pPr>
              <a:defRPr/>
            </a:pPr>
            <a:fld id="{242CB08F-3B9D-482E-B12F-442D43E369C9}" type="slidenum">
              <a:rPr lang="en-US"/>
              <a:pPr>
                <a:defRPr/>
              </a:pPr>
              <a:t>‹#›</a:t>
            </a:fld>
            <a:endParaRPr lang="en-US"/>
          </a:p>
        </p:txBody>
      </p:sp>
      <p:sp>
        <p:nvSpPr>
          <p:cNvPr id="8" name="Footer Placeholder 7"/>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pPr>
              <a:defRPr/>
            </a:pPr>
            <a:fld id="{D840AF37-F949-4C15-9CF9-960A58851E2E}" type="slidenum">
              <a:rPr lang="en-US"/>
              <a:pPr>
                <a:defRPr/>
              </a:pPr>
              <a:t>‹#›</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13F32F21-6CF0-4D13-A277-30FEAF4825AF}" type="slidenum">
              <a:rPr lang="en-US"/>
              <a:pPr>
                <a:defRPr/>
              </a:pPr>
              <a:t>‹#›</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B08CDC3C-EFBD-4D0D-9176-72CB4CB934D9}" type="slidenum">
              <a:rPr lang="en-US"/>
              <a:pPr>
                <a:defRPr/>
              </a:pPr>
              <a:t>‹#›</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772400" cy="990600"/>
          </a:xfrm>
        </p:spPr>
        <p:txBody>
          <a:bodyPr/>
          <a:lstStyle/>
          <a:p>
            <a:r>
              <a:rPr lang="en-US"/>
              <a:t>Click to edit Master title style</a:t>
            </a:r>
          </a:p>
        </p:txBody>
      </p:sp>
      <p:sp>
        <p:nvSpPr>
          <p:cNvPr id="3" name="Table Placeholder 2"/>
          <p:cNvSpPr>
            <a:spLocks noGrp="1"/>
          </p:cNvSpPr>
          <p:nvPr>
            <p:ph type="tbl" idx="1"/>
          </p:nvPr>
        </p:nvSpPr>
        <p:spPr>
          <a:xfrm>
            <a:off x="838200" y="1600200"/>
            <a:ext cx="7772400" cy="4114800"/>
          </a:xfrm>
        </p:spPr>
        <p:txBody>
          <a:bodyPr/>
          <a:lstStyle/>
          <a:p>
            <a:pPr lvl="0"/>
            <a:r>
              <a:rPr lang="en-US" noProof="0"/>
              <a:t>Click icon to add table</a:t>
            </a:r>
          </a:p>
        </p:txBody>
      </p:sp>
      <p:sp>
        <p:nvSpPr>
          <p:cNvPr id="4" name="Rectangle 5"/>
          <p:cNvSpPr>
            <a:spLocks noGrp="1" noChangeArrowheads="1"/>
          </p:cNvSpPr>
          <p:nvPr>
            <p:ph type="ftr" sz="quarter" idx="10"/>
          </p:nvPr>
        </p:nvSpPr>
        <p:spPr>
          <a:ln/>
        </p:spPr>
        <p:txBody>
          <a:bodyPr/>
          <a:lstStyle>
            <a:lvl1pPr>
              <a:defRPr/>
            </a:lvl1pPr>
          </a:lstStyle>
          <a:p>
            <a:r>
              <a:rPr lang="en-US"/>
              <a:t>Research Reinvisioned for the 21st Century</a:t>
            </a: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799ECE25-D672-4DE4-BBF2-D16453B92F42}" type="slidenum">
              <a:rPr lang="en-US"/>
              <a:pPr>
                <a:defRPr/>
              </a:pPr>
              <a:t>‹#›</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AEC15137-AA07-4774-A0C1-2AE93B0E4986}"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457200"/>
            <a:ext cx="19431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57200"/>
            <a:ext cx="56769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A447E55E-7BC6-4816-B975-6C890D3216D7}"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pPr>
              <a:defRPr/>
            </a:pPr>
            <a:fld id="{6F3AA07B-1BC9-4D74-ACB9-90D56CA56FAF}"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A70EE19A-9AB7-4963-A32F-2825F1FF88AE}"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30BEA0E8-F33F-41D1-8FF4-445C4D24120A}"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pPr>
              <a:defRPr/>
            </a:pPr>
            <a:fld id="{1E3D0DC5-F383-4A23-8E20-5BA51640D442}" type="slidenum">
              <a:rPr lang="en-US"/>
              <a:pPr>
                <a:defRPr/>
              </a:pPr>
              <a:t>‹#›</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pPr>
              <a:defRPr/>
            </a:pPr>
            <a:fld id="{8BD14D4D-B67A-4EC7-8E05-2F3CE7586A9C}" type="slidenum">
              <a:rPr lang="en-US"/>
              <a:pPr>
                <a:defRPr/>
              </a:pPr>
              <a:t>‹#›</a:t>
            </a:fld>
            <a:endParaRPr lang="en-US"/>
          </a:p>
        </p:txBody>
      </p:sp>
      <p:sp>
        <p:nvSpPr>
          <p:cNvPr id="8" name="Footer Placeholder 7"/>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pPr>
              <a:defRPr/>
            </a:pPr>
            <a:fld id="{08AE0DCC-365C-49D6-BC52-0F257B46C326}" type="slidenum">
              <a:rPr lang="en-US"/>
              <a:pPr>
                <a:defRPr/>
              </a:pPr>
              <a:t>‹#›</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88B57555-CF6F-4BAA-B3D6-7B9673ACB8FF}" type="slidenum">
              <a:rPr lang="en-US"/>
              <a:pPr>
                <a:defRPr/>
              </a:pPr>
              <a:t>‹#›</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4E5D448D-AF4C-4506-B985-8E9E78309AC8}" type="slidenum">
              <a:rPr lang="en-US"/>
              <a:pPr>
                <a:defRPr/>
              </a:pPr>
              <a:t>‹#›</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Research Reinvisioned for the 21st Century</a:t>
            </a: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35994595-9E91-473D-81F9-C1021CCFCDFA}" type="slidenum">
              <a:rPr lang="en-US"/>
              <a:pPr>
                <a:defRPr/>
              </a:pPr>
              <a:t>‹#›</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7D638D1D-BA42-44F1-8853-E70C0D62430B}" type="slidenum">
              <a:rPr lang="en-US"/>
              <a:pPr>
                <a:defRPr/>
              </a:pPr>
              <a:t>‹#›</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31AC8514-AE41-4F8D-966E-02C9F478869C}"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457200"/>
            <a:ext cx="19431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57200"/>
            <a:ext cx="56769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AA53F25E-0F66-4950-8CCC-81AC253B6F64}"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powerpointA_1.png"/>
          <p:cNvPicPr>
            <a:picLocks noChangeAspect="1"/>
          </p:cNvPicPr>
          <p:nvPr userDrawn="1"/>
        </p:nvPicPr>
        <p:blipFill>
          <a:blip r:embed="rId2" cstate="print">
            <a:extLst>
              <a:ext uri="{28A0092B-C50C-407E-A947-70E740481C1C}">
                <a14:useLocalDpi xmlns:a14="http://schemas.microsoft.com/office/drawing/2010/main" val="0"/>
              </a:ext>
            </a:extLst>
          </a:blip>
          <a:srcRect l="8536" t="12897" b="3706"/>
          <a:stretch>
            <a:fillRect/>
          </a:stretch>
        </p:blipFill>
        <p:spPr bwMode="auto">
          <a:xfrm>
            <a:off x="0" y="0"/>
            <a:ext cx="9372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2"/>
          <p:cNvSpPr>
            <a:spLocks noChangeShapeType="1"/>
          </p:cNvSpPr>
          <p:nvPr userDrawn="1"/>
        </p:nvSpPr>
        <p:spPr bwMode="auto">
          <a:xfrm>
            <a:off x="457200" y="6324600"/>
            <a:ext cx="7315200" cy="0"/>
          </a:xfrm>
          <a:prstGeom prst="line">
            <a:avLst/>
          </a:prstGeom>
          <a:noFill/>
          <a:ln w="6350">
            <a:solidFill>
              <a:srgbClr val="2D588D"/>
            </a:solidFill>
            <a:round/>
            <a:headEnd/>
            <a:tailEnd/>
          </a:ln>
          <a:extLst>
            <a:ext uri="{909E8E84-426E-40DD-AFC4-6F175D3DCCD1}">
              <a14:hiddenFill xmlns:a14="http://schemas.microsoft.com/office/drawing/2010/main">
                <a:noFill/>
              </a14:hiddenFill>
            </a:ext>
          </a:extLst>
        </p:spPr>
        <p:txBody>
          <a:bodyPr wrap="none" anchor="ctr"/>
          <a:lstStyle/>
          <a:p>
            <a:pPr defTabSz="457200" fontAlgn="base">
              <a:spcBef>
                <a:spcPct val="0"/>
              </a:spcBef>
              <a:spcAft>
                <a:spcPct val="0"/>
              </a:spcAft>
            </a:pPr>
            <a:endParaRPr lang="en-US">
              <a:solidFill>
                <a:prstClr val="black"/>
              </a:solidFill>
              <a:latin typeface="Arial" pitchFamily="34" charset="0"/>
              <a:ea typeface="ＭＳ Ｐゴシック" pitchFamily="34" charset="-128"/>
              <a:cs typeface="Arial" pitchFamily="34" charset="0"/>
            </a:endParaRPr>
          </a:p>
        </p:txBody>
      </p:sp>
      <p:sp>
        <p:nvSpPr>
          <p:cNvPr id="6" name="TextBox 11"/>
          <p:cNvSpPr txBox="1">
            <a:spLocks noChangeArrowheads="1"/>
          </p:cNvSpPr>
          <p:nvPr userDrawn="1"/>
        </p:nvSpPr>
        <p:spPr bwMode="auto">
          <a:xfrm>
            <a:off x="457200" y="6324600"/>
            <a:ext cx="7315200" cy="307975"/>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457200" eaLnBrk="1" fontAlgn="base" hangingPunct="1">
              <a:spcBef>
                <a:spcPct val="0"/>
              </a:spcBef>
              <a:spcAft>
                <a:spcPct val="0"/>
              </a:spcAft>
              <a:defRPr/>
            </a:pPr>
            <a:r>
              <a:rPr lang="en-US" sz="1400">
                <a:solidFill>
                  <a:srgbClr val="005A8B"/>
                </a:solidFill>
                <a:latin typeface="Baskerville BT" pitchFamily="-105" charset="0"/>
                <a:cs typeface="Arial" pitchFamily="34" charset="0"/>
              </a:rPr>
              <a:t>Conducting Needs Assessments </a:t>
            </a:r>
            <a:r>
              <a:rPr lang="en-US" sz="1400" b="1">
                <a:solidFill>
                  <a:srgbClr val="005A8B"/>
                </a:solidFill>
                <a:latin typeface="Baskerville BT" pitchFamily="-105" charset="0"/>
                <a:cs typeface="Arial" pitchFamily="34" charset="0"/>
              </a:rPr>
              <a:t>|  </a:t>
            </a:r>
            <a:r>
              <a:rPr lang="en-US" sz="1400">
                <a:solidFill>
                  <a:srgbClr val="005A8B"/>
                </a:solidFill>
                <a:latin typeface="Baskerville BT" pitchFamily="-105" charset="0"/>
                <a:cs typeface="Arial" pitchFamily="34" charset="0"/>
              </a:rPr>
              <a:t>October 3, 2012</a:t>
            </a:r>
          </a:p>
        </p:txBody>
      </p:sp>
      <p:pic>
        <p:nvPicPr>
          <p:cNvPr id="7" name="Picture 7" descr="powerpointA_5.png"/>
          <p:cNvPicPr>
            <a:picLocks noChangeAspect="1"/>
          </p:cNvPicPr>
          <p:nvPr userDrawn="1"/>
        </p:nvPicPr>
        <p:blipFill>
          <a:blip r:embed="rId3" cstate="print">
            <a:extLst>
              <a:ext uri="{28A0092B-C50C-407E-A947-70E740481C1C}">
                <a14:useLocalDpi xmlns:a14="http://schemas.microsoft.com/office/drawing/2010/main" val="0"/>
              </a:ext>
            </a:extLst>
          </a:blip>
          <a:srcRect l="8479" t="12897" b="3706"/>
          <a:stretch>
            <a:fillRect/>
          </a:stretch>
        </p:blipFill>
        <p:spPr bwMode="auto">
          <a:xfrm>
            <a:off x="0" y="0"/>
            <a:ext cx="9372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60268068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035256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507287"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507287" cy="1500187"/>
          </a:xfrm>
        </p:spPr>
        <p:txBody>
          <a:bodyPr anchor="b"/>
          <a:lstStyle>
            <a:lvl1pPr marL="0" indent="0">
              <a:buNone/>
              <a:defRPr sz="2000">
                <a:solidFill>
                  <a:srgbClr val="005A8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5670252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3505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p:cNvSpPr>
            <a:spLocks noGrp="1"/>
          </p:cNvSpPr>
          <p:nvPr>
            <p:ph sz="half" idx="10"/>
          </p:nvPr>
        </p:nvSpPr>
        <p:spPr>
          <a:xfrm>
            <a:off x="533400" y="1600200"/>
            <a:ext cx="3505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0430953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5" name="Text Placeholder 4"/>
          <p:cNvSpPr>
            <a:spLocks noGrp="1"/>
          </p:cNvSpPr>
          <p:nvPr>
            <p:ph type="body" sz="quarter" idx="3"/>
          </p:nvPr>
        </p:nvSpPr>
        <p:spPr>
          <a:xfrm>
            <a:off x="4645025" y="1535113"/>
            <a:ext cx="35083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35083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p:cNvSpPr>
            <a:spLocks noGrp="1"/>
          </p:cNvSpPr>
          <p:nvPr>
            <p:ph type="body" sz="quarter" idx="10"/>
          </p:nvPr>
        </p:nvSpPr>
        <p:spPr>
          <a:xfrm>
            <a:off x="457200" y="1535113"/>
            <a:ext cx="35083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5"/>
          <p:cNvSpPr>
            <a:spLocks noGrp="1"/>
          </p:cNvSpPr>
          <p:nvPr>
            <p:ph sz="quarter" idx="11"/>
          </p:nvPr>
        </p:nvSpPr>
        <p:spPr>
          <a:xfrm>
            <a:off x="457200" y="2174875"/>
            <a:ext cx="35083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3011561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48324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1ED414B4-72D7-444E-A6AB-3E950AFFC2DF}" type="slidenum">
              <a:rPr lang="en-US"/>
              <a:pPr>
                <a:defRPr/>
              </a:pPr>
              <a:t>‹#›</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Research Reinvisioned for the 21st Century</a:t>
            </a: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573639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45783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97063493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005A8B"/>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67249855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815265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5240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464584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9" name="Shape 9"/>
          <p:cNvSpPr>
            <a:spLocks noGrp="1"/>
          </p:cNvSpPr>
          <p:nvPr>
            <p:ph type="title"/>
          </p:nvPr>
        </p:nvSpPr>
        <p:spPr>
          <a:prstGeom prst="rect">
            <a:avLst/>
          </a:prstGeom>
        </p:spPr>
        <p:txBody>
          <a:bodyPr/>
          <a:lstStyle/>
          <a:p>
            <a:pPr lvl="0">
              <a:defRPr sz="1800" b="0">
                <a:solidFill>
                  <a:srgbClr val="000000"/>
                </a:solidFill>
              </a:defRPr>
            </a:pPr>
            <a:r>
              <a:rPr sz="2800" b="1">
                <a:solidFill>
                  <a:srgbClr val="005A8B"/>
                </a:solidFill>
              </a:rPr>
              <a:t>Title Text</a:t>
            </a:r>
          </a:p>
        </p:txBody>
      </p:sp>
      <p:sp>
        <p:nvSpPr>
          <p:cNvPr id="10" name="Shape 10"/>
          <p:cNvSpPr>
            <a:spLocks noGrp="1"/>
          </p:cNvSpPr>
          <p:nvPr>
            <p:ph type="body" idx="1"/>
          </p:nvPr>
        </p:nvSpPr>
        <p:spPr>
          <a:prstGeom prst="rect">
            <a:avLst/>
          </a:prstGeom>
        </p:spPr>
        <p:txBody>
          <a:bodyPr/>
          <a:lstStyle/>
          <a:p>
            <a:pPr lvl="0">
              <a:defRPr sz="1800">
                <a:solidFill>
                  <a:srgbClr val="000000"/>
                </a:solidFill>
              </a:defRPr>
            </a:pPr>
            <a:r>
              <a:rPr sz="2000">
                <a:solidFill>
                  <a:srgbClr val="005A8B"/>
                </a:solidFill>
              </a:rPr>
              <a:t>Body Level One</a:t>
            </a:r>
          </a:p>
          <a:p>
            <a:pPr lvl="1">
              <a:defRPr sz="1800">
                <a:solidFill>
                  <a:srgbClr val="000000"/>
                </a:solidFill>
              </a:defRPr>
            </a:pPr>
            <a:r>
              <a:rPr sz="2000">
                <a:solidFill>
                  <a:srgbClr val="005A8B"/>
                </a:solidFill>
              </a:rPr>
              <a:t>Body Level Two</a:t>
            </a:r>
          </a:p>
          <a:p>
            <a:pPr lvl="2">
              <a:defRPr sz="1800">
                <a:solidFill>
                  <a:srgbClr val="000000"/>
                </a:solidFill>
              </a:defRPr>
            </a:pPr>
            <a:r>
              <a:rPr sz="2000">
                <a:solidFill>
                  <a:srgbClr val="005A8B"/>
                </a:solidFill>
              </a:rPr>
              <a:t>Body Level Three</a:t>
            </a:r>
          </a:p>
          <a:p>
            <a:pPr lvl="3">
              <a:defRPr sz="1800">
                <a:solidFill>
                  <a:srgbClr val="000000"/>
                </a:solidFill>
              </a:defRPr>
            </a:pPr>
            <a:r>
              <a:rPr sz="2000">
                <a:solidFill>
                  <a:srgbClr val="005A8B"/>
                </a:solidFill>
              </a:rPr>
              <a:t>Body Level Four</a:t>
            </a:r>
          </a:p>
          <a:p>
            <a:pPr lvl="4">
              <a:defRPr sz="1800">
                <a:solidFill>
                  <a:srgbClr val="000000"/>
                </a:solidFill>
              </a:defRPr>
            </a:pPr>
            <a:r>
              <a:rPr sz="2000">
                <a:solidFill>
                  <a:srgbClr val="005A8B"/>
                </a:solidFill>
              </a:rPr>
              <a:t>Body Level Five</a:t>
            </a:r>
          </a:p>
        </p:txBody>
      </p:sp>
      <p:sp>
        <p:nvSpPr>
          <p:cNvPr id="11" name="Shape 11"/>
          <p:cNvSpPr>
            <a:spLocks noGrp="1"/>
          </p:cNvSpPr>
          <p:nvPr>
            <p:ph type="sldNum" sz="quarter" idx="2"/>
          </p:nvPr>
        </p:nvSpPr>
        <p:spPr>
          <a:xfrm>
            <a:off x="7425344" y="6459786"/>
            <a:ext cx="984019" cy="365125"/>
          </a:xfrm>
          <a:prstGeom prst="rect">
            <a:avLst/>
          </a:prstGeom>
        </p:spPr>
        <p:txBody>
          <a:bodyPr/>
          <a:lstStyle/>
          <a:p>
            <a:pPr defTabSz="457200" fontAlgn="base">
              <a:spcBef>
                <a:spcPct val="0"/>
              </a:spcBef>
              <a:spcAft>
                <a:spcPct val="0"/>
              </a:spcAft>
            </a:pPr>
            <a:fld id="{86CB4B4D-7CA3-9044-876B-883B54F8677D}" type="slidenum">
              <a:rPr>
                <a:solidFill>
                  <a:prstClr val="black"/>
                </a:solidFill>
                <a:latin typeface="Arial" pitchFamily="34" charset="0"/>
                <a:ea typeface="ＭＳ Ｐゴシック" pitchFamily="34" charset="-128"/>
                <a:cs typeface="Arial" pitchFamily="34" charset="0"/>
              </a:rPr>
              <a:pPr defTabSz="457200" fontAlgn="base">
                <a:spcBef>
                  <a:spcPct val="0"/>
                </a:spcBef>
                <a:spcAft>
                  <a:spcPct val="0"/>
                </a:spcAft>
              </a:pPr>
              <a:t>‹#›</a:t>
            </a:fld>
            <a:endParaRPr>
              <a:solidFill>
                <a:prstClr val="black"/>
              </a:solidFill>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3015218037"/>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BACB491B-621C-4CAB-90F3-322A7E3979B0}" type="slidenum">
              <a:rPr lang="en-US"/>
              <a:pPr>
                <a:defRPr/>
              </a:pPr>
              <a:t>‹#›</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Research Reinvisioned for the 21st Century</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9A97A700-E219-44C0-8603-70F82EE4AA6A}" type="slidenum">
              <a:rPr lang="en-US"/>
              <a:pPr>
                <a:defRPr/>
              </a:pPr>
              <a:t>‹#›</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Research Reinvisioned for the 21st Century</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44FBBB53-E7B8-4D19-95C9-CF75C5E50C16}" type="slidenum">
              <a:rPr lang="en-US"/>
              <a:pPr>
                <a:defRPr/>
              </a:pPr>
              <a:t>‹#›</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Research Reinvisioned for the 21st Century</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31BBD0D7-C327-4CB3-9D15-F8DEA3624033}" type="slidenum">
              <a:rPr lang="en-US"/>
              <a:pPr>
                <a:defRPr/>
              </a:pPr>
              <a:t>‹#›</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Research Reinvisioned for the 21st Century</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40B09D3C-F607-493A-90D2-725C8F58836D}" type="slidenum">
              <a:rPr lang="en-US"/>
              <a:pPr>
                <a:defRPr/>
              </a:pPr>
              <a:t>‹#›</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Research Reinvisioned for the 21st Century</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r>
              <a:rPr lang="en-US"/>
              <a:t>Research Reinvisioned for the 21st Century</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6563D36-1901-4E63-B1F4-80971A99681C}" type="slidenum">
              <a:rPr lang="en-US"/>
              <a:pPr>
                <a:defRPr/>
              </a:pPr>
              <a:t>‹#›</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Research Reinvisioned for the 21st Century</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14277C2A-9B6F-40F9-901E-7FC52DB00205}" type="slidenum">
              <a:rPr lang="en-US"/>
              <a:pPr>
                <a:defRPr/>
              </a:pPr>
              <a:t>‹#›</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Research Reinvisioned for the 21st Century</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AF248093-1600-42D1-9269-4523AE5575F7}" type="slidenum">
              <a:rPr lang="en-US"/>
              <a:pPr>
                <a:defRPr/>
              </a:pPr>
              <a:t>‹#›</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Research Reinvisioned for the 21st Century</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457200"/>
            <a:ext cx="19431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57200"/>
            <a:ext cx="56769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5A803C94-6692-4964-8210-665122E45AAD}" type="slidenum">
              <a:rPr lang="en-US"/>
              <a:pPr>
                <a:defRPr/>
              </a:pPr>
              <a:t>‹#›</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Research Reinvisioned for the 21st Century</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pPr>
              <a:defRPr/>
            </a:pPr>
            <a:fld id="{FEEF0B9C-051A-491A-ABDB-C42981688E9F}"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8298162F-428B-41C6-A1C4-B16D8CE149CB}"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E4919D24-4C8C-4A0D-8F35-9DF0EC31625C}"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pPr>
              <a:defRPr/>
            </a:pPr>
            <a:fld id="{B3266A0A-6F1F-4D2A-B8B0-B15BAB110BF9}" type="slidenum">
              <a:rPr lang="en-US"/>
              <a:pPr>
                <a:defRPr/>
              </a:pPr>
              <a:t>‹#›</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pPr>
              <a:defRPr/>
            </a:pPr>
            <a:fld id="{D889E34F-B2F1-41BD-9B5F-FE3F6C3DF2C3}" type="slidenum">
              <a:rPr lang="en-US"/>
              <a:pPr>
                <a:defRPr/>
              </a:pPr>
              <a:t>‹#›</a:t>
            </a:fld>
            <a:endParaRPr lang="en-US"/>
          </a:p>
        </p:txBody>
      </p:sp>
      <p:sp>
        <p:nvSpPr>
          <p:cNvPr id="8" name="Footer Placeholder 7"/>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pPr>
              <a:defRPr/>
            </a:pPr>
            <a:fld id="{57EBF884-7BC7-4981-B8F1-39E5CEC98A89}" type="slidenum">
              <a:rPr lang="en-US"/>
              <a:pPr>
                <a:defRPr/>
              </a:pPr>
              <a:t>‹#›</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r>
              <a:rPr lang="en-US"/>
              <a:t>Research Reinvisioned for the 21st Century</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7C5ED161-C68D-42DB-8FA7-040CFC317F47}" type="slidenum">
              <a:rPr lang="en-US"/>
              <a:pPr>
                <a:defRPr/>
              </a:pPr>
              <a:t>‹#›</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CBECEF6C-1D4C-4099-844F-56CAACC88B75}" type="slidenum">
              <a:rPr lang="en-US"/>
              <a:pPr>
                <a:defRPr/>
              </a:pPr>
              <a:t>‹#›</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967C5CEB-1160-4E2D-ABF8-25A35548AC68}" type="slidenum">
              <a:rPr lang="en-US"/>
              <a:pPr>
                <a:defRPr/>
              </a:pPr>
              <a:t>‹#›</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E3155F0C-374A-4B05-8CDB-2E95B5C5D5A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457200"/>
            <a:ext cx="19431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57200"/>
            <a:ext cx="56769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FB4885EA-84A0-420B-8F1D-FDD651C8BA36}"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pPr>
              <a:defRPr/>
            </a:pPr>
            <a:fld id="{509D0D0E-37C8-45F8-9430-1B9FBFD403A3}"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C9AC5BF1-2D5C-4B10-B34E-7BA83398597E}"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28533D99-7E85-4FE8-B8AF-7BF49CE3017B}"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pPr>
              <a:defRPr/>
            </a:pPr>
            <a:fld id="{1EC64CA1-FC52-45BD-BE22-A4F24DBF65EB}" type="slidenum">
              <a:rPr lang="en-US"/>
              <a:pPr>
                <a:defRPr/>
              </a:pPr>
              <a:t>‹#›</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pPr>
              <a:defRPr/>
            </a:pPr>
            <a:fld id="{30775B47-8333-459A-B13C-0C52FF38AF2C}" type="slidenum">
              <a:rPr lang="en-US"/>
              <a:pPr>
                <a:defRPr/>
              </a:pPr>
              <a:t>‹#›</a:t>
            </a:fld>
            <a:endParaRPr lang="en-US"/>
          </a:p>
        </p:txBody>
      </p:sp>
      <p:sp>
        <p:nvSpPr>
          <p:cNvPr id="8" name="Footer Placeholder 7"/>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r>
              <a:rPr lang="en-US"/>
              <a:t>Research Reinvisioned for the 21st Century</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pPr>
              <a:defRPr/>
            </a:pPr>
            <a:fld id="{21CCF0E9-3CD1-49C3-8B76-E362D9953BBF}" type="slidenum">
              <a:rPr lang="en-US"/>
              <a:pPr>
                <a:defRPr/>
              </a:pPr>
              <a:t>‹#›</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AEDDF9A6-F14C-47D2-B196-C3B30DFB10C3}" type="slidenum">
              <a:rPr lang="en-US"/>
              <a:pPr>
                <a:defRPr/>
              </a:pPr>
              <a:t>‹#›</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9D67A93E-9AE4-484C-9282-33FFADC55DDD}" type="slidenum">
              <a:rPr lang="en-US"/>
              <a:pPr>
                <a:defRPr/>
              </a:pPr>
              <a:t>‹#›</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BE35F2B5-0C71-44A4-8664-3C44B6F49FBC}" type="slidenum">
              <a:rPr lang="en-US"/>
              <a:pPr>
                <a:defRPr/>
              </a:pPr>
              <a:t>‹#›</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30A96ACB-BC8F-478D-9D4B-21D4A88E78E9}"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457200"/>
            <a:ext cx="19431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57200"/>
            <a:ext cx="56769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DA36D641-30A0-49A4-A4EC-46AD2EA213AA}"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pPr>
              <a:defRPr/>
            </a:pPr>
            <a:fld id="{C87CCEAB-C129-45E5-B8C0-9DD7EF131123}"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6716CF69-C883-4C79-8797-6B87B160253C}"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F1F6397B-AF5C-4470-B7C5-9A1439E33315}"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pPr>
              <a:defRPr/>
            </a:pPr>
            <a:fld id="{80323EA7-401C-4D8F-B9F2-2838D0231115}" type="slidenum">
              <a:rPr lang="en-US"/>
              <a:pPr>
                <a:defRPr/>
              </a:pPr>
              <a:t>‹#›</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r>
              <a:rPr lang="en-US"/>
              <a:t>Research Reinvisioned for the 21st Century</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pPr>
              <a:defRPr/>
            </a:pPr>
            <a:fld id="{7482A827-FEB9-4C6C-B844-06780A9BD28D}" type="slidenum">
              <a:rPr lang="en-US"/>
              <a:pPr>
                <a:defRPr/>
              </a:pPr>
              <a:t>‹#›</a:t>
            </a:fld>
            <a:endParaRPr lang="en-US"/>
          </a:p>
        </p:txBody>
      </p:sp>
      <p:sp>
        <p:nvSpPr>
          <p:cNvPr id="8" name="Footer Placeholder 7"/>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pPr>
              <a:defRPr/>
            </a:pPr>
            <a:fld id="{8904314A-6C95-4472-8784-40D99A626CA6}" type="slidenum">
              <a:rPr lang="en-US"/>
              <a:pPr>
                <a:defRPr/>
              </a:pPr>
              <a:t>‹#›</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A14989BB-1BF2-4648-8E29-0209D424671D}" type="slidenum">
              <a:rPr lang="en-US"/>
              <a:pPr>
                <a:defRPr/>
              </a:pPr>
              <a:t>‹#›</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A52FC356-5D70-4F9B-BA4F-826A1998AD98}" type="slidenum">
              <a:rPr lang="en-US"/>
              <a:pPr>
                <a:defRPr/>
              </a:pPr>
              <a:t>‹#›</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E6A04D4C-89FF-4B38-B321-BB38984951F3}" type="slidenum">
              <a:rPr lang="en-US"/>
              <a:pPr>
                <a:defRPr/>
              </a:pPr>
              <a:t>‹#›</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E2903807-7B9A-4FD1-80E0-4A306A6B78A2}"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457200"/>
            <a:ext cx="19431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57200"/>
            <a:ext cx="56769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A450EEC6-4F7F-466E-9AA4-2D968B2890A1}"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pPr>
              <a:defRPr/>
            </a:pPr>
            <a:fld id="{D302695E-9673-435B-BE94-19A91BFD6C6A}"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E8362075-1955-40A9-9741-A2C5F4D04221}"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FE969484-2E0D-4DC4-A568-776471519DD6}"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r>
              <a:rPr lang="en-US"/>
              <a:t>Research Reinvisioned for the 21st Century</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pPr>
              <a:defRPr/>
            </a:pPr>
            <a:fld id="{AAA1B578-083A-439A-93EC-EE1D01FFD604}" type="slidenum">
              <a:rPr lang="en-US"/>
              <a:pPr>
                <a:defRPr/>
              </a:pPr>
              <a:t>‹#›</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pPr>
              <a:defRPr/>
            </a:pPr>
            <a:fld id="{4D20BE95-9BC6-4768-B2FB-920307EF21FF}" type="slidenum">
              <a:rPr lang="en-US"/>
              <a:pPr>
                <a:defRPr/>
              </a:pPr>
              <a:t>‹#›</a:t>
            </a:fld>
            <a:endParaRPr lang="en-US"/>
          </a:p>
        </p:txBody>
      </p:sp>
      <p:sp>
        <p:nvSpPr>
          <p:cNvPr id="8" name="Footer Placeholder 7"/>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pPr>
              <a:defRPr/>
            </a:pPr>
            <a:fld id="{2D7A2DCC-9E78-489D-92C6-5E3DA694082C}" type="slidenum">
              <a:rPr lang="en-US"/>
              <a:pPr>
                <a:defRPr/>
              </a:pPr>
              <a:t>‹#›</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A6F3E7F9-4220-4527-B467-3BB3CE95BF3F}" type="slidenum">
              <a:rPr lang="en-US"/>
              <a:pPr>
                <a:defRPr/>
              </a:pPr>
              <a:t>‹#›</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D83A5991-4A01-450C-87FD-54723C21480D}" type="slidenum">
              <a:rPr lang="en-US"/>
              <a:pPr>
                <a:defRPr/>
              </a:pPr>
              <a:t>‹#›</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ED8645AE-D692-4B5B-BDC6-45D94EC09E0A}" type="slidenum">
              <a:rPr lang="en-US"/>
              <a:pPr>
                <a:defRPr/>
              </a:pPr>
              <a:t>‹#›</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D0829A67-E33F-4680-86B4-39BE89C9D9C3}"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457200"/>
            <a:ext cx="19431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57200"/>
            <a:ext cx="56769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16207C12-5037-4C95-B0E1-199F9E2671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pPr>
              <a:defRPr/>
            </a:pPr>
            <a:fld id="{6CBF4D9D-840F-4FE5-BB7D-21E5E0825626}"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C47458A4-44E3-4925-AC91-44915D039055}"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r>
              <a:rPr lang="en-US"/>
              <a:t>Research Reinvisioned for the 21st Century</a:t>
            </a: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0C060D5C-9C99-478D-B8B3-DE6785C6CBD6}"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pPr>
              <a:defRPr/>
            </a:pPr>
            <a:fld id="{E96ED50A-E047-486D-9C4B-DE217DA88510}" type="slidenum">
              <a:rPr lang="en-US"/>
              <a:pPr>
                <a:defRPr/>
              </a:pPr>
              <a:t>‹#›</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pPr>
              <a:defRPr/>
            </a:pPr>
            <a:fld id="{1BB38E78-28B7-4FF6-A6ED-8C23DE7227AF}" type="slidenum">
              <a:rPr lang="en-US"/>
              <a:pPr>
                <a:defRPr/>
              </a:pPr>
              <a:t>‹#›</a:t>
            </a:fld>
            <a:endParaRPr lang="en-US"/>
          </a:p>
        </p:txBody>
      </p:sp>
      <p:sp>
        <p:nvSpPr>
          <p:cNvPr id="8" name="Footer Placeholder 7"/>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pPr>
              <a:defRPr/>
            </a:pPr>
            <a:fld id="{7FF82FC6-3B7E-44F3-A8B1-B7B88F1BF06B}" type="slidenum">
              <a:rPr lang="en-US"/>
              <a:pPr>
                <a:defRPr/>
              </a:pPr>
              <a:t>‹#›</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3EE15CE0-8A34-4084-948A-CB12E89F67BF}" type="slidenum">
              <a:rPr lang="en-US"/>
              <a:pPr>
                <a:defRPr/>
              </a:pPr>
              <a:t>‹#›</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F80ABF1B-6AB7-4CEC-9494-87D993397F04}" type="slidenum">
              <a:rPr lang="en-US"/>
              <a:pPr>
                <a:defRPr/>
              </a:pPr>
              <a:t>‹#›</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B05145E8-8850-4C9B-AC17-F2C12171C4ED}" type="slidenum">
              <a:rPr lang="en-US"/>
              <a:pPr>
                <a:defRPr/>
              </a:pPr>
              <a:t>‹#›</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182FE5D9-44C4-45FB-8138-3541BBE414A7}"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457200"/>
            <a:ext cx="19431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57200"/>
            <a:ext cx="56769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F325F0A5-1249-44A1-B75B-3CF6B2AE2963}"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pPr>
              <a:defRPr/>
            </a:pPr>
            <a:fld id="{724C0224-E7FF-4731-B1B7-151069AC0F42}"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r>
              <a:rPr lang="en-US"/>
              <a:t>Research Reinvisioned for the 21st Century</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6698479E-EA7F-453C-8CD5-5B191C969F57}"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37E24D2F-752D-4ED0-9B12-6FA9952B8052}"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pPr>
              <a:defRPr/>
            </a:pPr>
            <a:fld id="{938DFD05-1369-4FD9-90F6-337795DF126A}" type="slidenum">
              <a:rPr lang="en-US"/>
              <a:pPr>
                <a:defRPr/>
              </a:pPr>
              <a:t>‹#›</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pPr>
              <a:defRPr/>
            </a:pPr>
            <a:fld id="{DB2F5067-88FC-428D-8A90-6A13562EA5A1}" type="slidenum">
              <a:rPr lang="en-US"/>
              <a:pPr>
                <a:defRPr/>
              </a:pPr>
              <a:t>‹#›</a:t>
            </a:fld>
            <a:endParaRPr lang="en-US"/>
          </a:p>
        </p:txBody>
      </p:sp>
      <p:sp>
        <p:nvSpPr>
          <p:cNvPr id="8" name="Footer Placeholder 7"/>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pPr>
              <a:defRPr/>
            </a:pPr>
            <a:fld id="{D0478624-46B7-4C96-8CF8-71F53E7F83A7}" type="slidenum">
              <a:rPr lang="en-US"/>
              <a:pPr>
                <a:defRPr/>
              </a:pPr>
              <a:t>‹#›</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D539AD39-22C9-4EA9-AAF9-8EE71DCDBC9D}" type="slidenum">
              <a:rPr lang="en-US"/>
              <a:pPr>
                <a:defRPr/>
              </a:pPr>
              <a:t>‹#›</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BB880D98-9171-4C24-87C1-DF42F512D3DB}" type="slidenum">
              <a:rPr lang="en-US"/>
              <a:pPr>
                <a:defRPr/>
              </a:pPr>
              <a:t>‹#›</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ECDFA9BB-C4AF-41C0-8349-8482C3BCF1E5}" type="slidenum">
              <a:rPr lang="en-US"/>
              <a:pPr>
                <a:defRPr/>
              </a:pPr>
              <a:t>‹#›</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470A90D4-720D-45D7-8756-11542565B180}"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457200"/>
            <a:ext cx="19431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57200"/>
            <a:ext cx="56769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C24D2A68-0925-477E-B468-C14469F731C3}"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r>
              <a:rPr lang="en-US"/>
              <a:t>Research Reinvisioned for the 21st Century</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pPr>
              <a:defRPr/>
            </a:pPr>
            <a:fld id="{55E5DAAF-7EC1-477A-B58D-845FD21195D4}"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EF673EFF-885A-49DA-9514-CB94162EAFBF}"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8F05974E-3861-4567-9368-480FE92C335B}"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pPr>
              <a:defRPr/>
            </a:pPr>
            <a:fld id="{8037F4F8-8A6F-424E-8E56-3465C0327FD2}" type="slidenum">
              <a:rPr lang="en-US"/>
              <a:pPr>
                <a:defRPr/>
              </a:pPr>
              <a:t>‹#›</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pPr>
              <a:defRPr/>
            </a:pPr>
            <a:fld id="{FA634C88-85D4-4392-AA56-6011FAC42236}" type="slidenum">
              <a:rPr lang="en-US"/>
              <a:pPr>
                <a:defRPr/>
              </a:pPr>
              <a:t>‹#›</a:t>
            </a:fld>
            <a:endParaRPr lang="en-US"/>
          </a:p>
        </p:txBody>
      </p:sp>
      <p:sp>
        <p:nvSpPr>
          <p:cNvPr id="8" name="Footer Placeholder 7"/>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pPr>
              <a:defRPr/>
            </a:pPr>
            <a:fld id="{3A5E6E16-48DF-4E84-B610-F081288631A9}" type="slidenum">
              <a:rPr lang="en-US"/>
              <a:pPr>
                <a:defRPr/>
              </a:pPr>
              <a:t>‹#›</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A74EC436-5C2F-4B79-8D99-5F8AE9FFA238}" type="slidenum">
              <a:rPr lang="en-US"/>
              <a:pPr>
                <a:defRPr/>
              </a:pPr>
              <a:t>‹#›</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7EDDC600-CBBF-431A-892F-459DB4D6F876}" type="slidenum">
              <a:rPr lang="en-US"/>
              <a:pPr>
                <a:defRPr/>
              </a:pPr>
              <a:t>‹#›</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EAFBF295-9BFB-4A22-98F5-64E7F68699BA}" type="slidenum">
              <a:rPr lang="en-US"/>
              <a:pPr>
                <a:defRPr/>
              </a:pPr>
              <a:t>‹#›</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626CBA95-E7E6-48EC-B8F2-26CDDEF38DD1}"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Research Reinvisioned for the 21st Century</a:t>
            </a:r>
            <a:endParaRPr lang="en-US">
              <a:solidFill>
                <a:schemeClr val="tx1"/>
              </a:solidFill>
              <a:latin typeface="+mn-l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2.jpe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image" Target="../media/image2.jpeg"/><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image" Target="../media/image2.jpeg"/><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theme" Target="../theme/theme13.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slideLayout" Target="../slideLayouts/slideLayout145.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2.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2.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2.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2.jpe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2.jpe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2.jpe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0099"/>
        </a:solidFill>
        <a:effectLst/>
      </p:bgPr>
    </p:bg>
    <p:spTree>
      <p:nvGrpSpPr>
        <p:cNvPr id="1" name=""/>
        <p:cNvGrpSpPr/>
        <p:nvPr/>
      </p:nvGrpSpPr>
      <p:grpSpPr>
        <a:xfrm>
          <a:off x="0" y="0"/>
          <a:ext cx="0" cy="0"/>
          <a:chOff x="0" y="0"/>
          <a:chExt cx="0" cy="0"/>
        </a:xfrm>
      </p:grpSpPr>
      <p:pic>
        <p:nvPicPr>
          <p:cNvPr id="1026" name="Picture 9" descr="UMass-PPtitle-slide"/>
          <p:cNvPicPr>
            <a:picLocks noChangeAspect="1" noChangeArrowheads="1"/>
          </p:cNvPicPr>
          <p:nvPr/>
        </p:nvPicPr>
        <p:blipFill>
          <a:blip r:embed="rId14" cstate="print"/>
          <a:srcRect/>
          <a:stretch>
            <a:fillRect/>
          </a:stretch>
        </p:blipFill>
        <p:spPr bwMode="auto">
          <a:xfrm>
            <a:off x="0" y="0"/>
            <a:ext cx="9145588"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838200" y="457200"/>
            <a:ext cx="77724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838200" y="1600200"/>
            <a:ext cx="7772400" cy="4114800"/>
          </a:xfrm>
          <a:prstGeom prst="rect">
            <a:avLst/>
          </a:prstGeom>
          <a:noFill/>
          <a:ln w="9525">
            <a:noFill/>
            <a:miter lim="800000"/>
            <a:headEnd/>
            <a:tailEnd/>
          </a:ln>
        </p:spPr>
        <p:txBody>
          <a:bodyPr vert="horz" wrap="non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5"/>
          <p:cNvSpPr>
            <a:spLocks noGrp="1" noChangeArrowheads="1"/>
          </p:cNvSpPr>
          <p:nvPr>
            <p:ph type="ftr" sz="quarter" idx="3"/>
          </p:nvPr>
        </p:nvSpPr>
        <p:spPr bwMode="auto">
          <a:xfrm>
            <a:off x="914400" y="2286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chemeClr val="bg1"/>
                </a:solidFill>
                <a:latin typeface="+mn-lt"/>
                <a:ea typeface="ヒラギノ角ゴ Pro W3" pitchFamily="-106" charset="-128"/>
                <a:cs typeface="+mn-cs"/>
              </a:defRPr>
            </a:lvl1pPr>
          </a:lstStyle>
          <a:p>
            <a:r>
              <a:rPr lang="en-US"/>
              <a:t>Research Reinvisioned for the 21st Century</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rtl="0" eaLnBrk="1" fontAlgn="base" hangingPunct="1">
        <a:spcBef>
          <a:spcPct val="0"/>
        </a:spcBef>
        <a:spcAft>
          <a:spcPct val="0"/>
        </a:spcAft>
        <a:defRPr sz="2800">
          <a:solidFill>
            <a:srgbClr val="005389"/>
          </a:solidFill>
          <a:latin typeface="+mj-lt"/>
          <a:ea typeface="+mj-ea"/>
          <a:cs typeface="ヒラギノ角ゴ Pro W3"/>
        </a:defRPr>
      </a:lvl1pPr>
      <a:lvl2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2pPr>
      <a:lvl3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3pPr>
      <a:lvl4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4pPr>
      <a:lvl5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5pPr>
      <a:lvl6pPr marL="4572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6pPr>
      <a:lvl7pPr marL="9144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7pPr>
      <a:lvl8pPr marL="13716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8pPr>
      <a:lvl9pPr marL="18288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9pPr>
    </p:titleStyle>
    <p:bodyStyle>
      <a:lvl1pPr marL="342900" indent="-342900" algn="l" rtl="0" eaLnBrk="1" fontAlgn="base" hangingPunct="1">
        <a:spcBef>
          <a:spcPct val="20000"/>
        </a:spcBef>
        <a:spcAft>
          <a:spcPct val="0"/>
        </a:spcAft>
        <a:buClr>
          <a:srgbClr val="737373"/>
        </a:buClr>
        <a:buChar char="•"/>
        <a:defRPr sz="2000">
          <a:solidFill>
            <a:srgbClr val="005389"/>
          </a:solidFill>
          <a:latin typeface="+mn-lt"/>
          <a:ea typeface="+mn-ea"/>
          <a:cs typeface="ヒラギノ角ゴ Pro W3"/>
        </a:defRPr>
      </a:lvl1pPr>
      <a:lvl2pPr marL="742950" indent="-285750" algn="l" rtl="0" eaLnBrk="1" fontAlgn="base" hangingPunct="1">
        <a:spcBef>
          <a:spcPct val="20000"/>
        </a:spcBef>
        <a:spcAft>
          <a:spcPct val="0"/>
        </a:spcAft>
        <a:buClr>
          <a:srgbClr val="737373"/>
        </a:buClr>
        <a:buChar char="–"/>
        <a:defRPr sz="2800">
          <a:solidFill>
            <a:srgbClr val="005389"/>
          </a:solidFill>
          <a:latin typeface="+mj-lt"/>
          <a:ea typeface="+mn-ea"/>
          <a:cs typeface="ヒラギノ角ゴ Pro W3"/>
        </a:defRPr>
      </a:lvl2pPr>
      <a:lvl3pPr marL="1085850" indent="-228600" algn="l" rtl="0" eaLnBrk="1" fontAlgn="base" hangingPunct="1">
        <a:spcBef>
          <a:spcPct val="20000"/>
        </a:spcBef>
        <a:spcAft>
          <a:spcPct val="0"/>
        </a:spcAft>
        <a:buClr>
          <a:srgbClr val="005389"/>
        </a:buClr>
        <a:buSzPct val="75000"/>
        <a:buFont typeface="Wingdings 3" pitchFamily="18" charset="2"/>
        <a:buChar char=""/>
        <a:defRPr sz="2200">
          <a:solidFill>
            <a:srgbClr val="737373"/>
          </a:solidFill>
          <a:latin typeface="+mn-lt"/>
          <a:ea typeface="+mn-ea"/>
          <a:cs typeface="ヒラギノ角ゴ Pro W3"/>
        </a:defRPr>
      </a:lvl3pPr>
      <a:lvl4pPr marL="1428750" indent="-228600" algn="l" rtl="0" eaLnBrk="1" fontAlgn="base" hangingPunct="1">
        <a:spcBef>
          <a:spcPct val="20000"/>
        </a:spcBef>
        <a:spcAft>
          <a:spcPct val="0"/>
        </a:spcAft>
        <a:buClr>
          <a:srgbClr val="737373"/>
        </a:buClr>
        <a:buChar char="–"/>
        <a:defRPr sz="2000">
          <a:solidFill>
            <a:srgbClr val="005389"/>
          </a:solidFill>
          <a:latin typeface="+mn-lt"/>
          <a:ea typeface="+mn-ea"/>
          <a:cs typeface="ヒラギノ角ゴ Pro W3"/>
        </a:defRPr>
      </a:lvl4pPr>
      <a:lvl5pPr marL="1771650" indent="-228600" algn="l" rtl="0" eaLnBrk="1" fontAlgn="base" hangingPunct="1">
        <a:spcBef>
          <a:spcPct val="20000"/>
        </a:spcBef>
        <a:spcAft>
          <a:spcPct val="0"/>
        </a:spcAft>
        <a:buChar char="»"/>
        <a:defRPr sz="1100">
          <a:solidFill>
            <a:srgbClr val="005389"/>
          </a:solidFill>
          <a:latin typeface="+mj-lt"/>
          <a:ea typeface="+mn-ea"/>
          <a:cs typeface="ヒラギノ角ゴ Pro W3"/>
        </a:defRPr>
      </a:lvl5pPr>
      <a:lvl6pPr marL="2228850" indent="-228600" algn="l" rtl="0" eaLnBrk="1" fontAlgn="base" hangingPunct="1">
        <a:spcBef>
          <a:spcPct val="20000"/>
        </a:spcBef>
        <a:spcAft>
          <a:spcPct val="0"/>
        </a:spcAft>
        <a:buChar char="»"/>
        <a:defRPr sz="1100">
          <a:solidFill>
            <a:srgbClr val="005389"/>
          </a:solidFill>
          <a:latin typeface="+mj-lt"/>
          <a:ea typeface="+mn-ea"/>
        </a:defRPr>
      </a:lvl6pPr>
      <a:lvl7pPr marL="2686050" indent="-228600" algn="l" rtl="0" eaLnBrk="1" fontAlgn="base" hangingPunct="1">
        <a:spcBef>
          <a:spcPct val="20000"/>
        </a:spcBef>
        <a:spcAft>
          <a:spcPct val="0"/>
        </a:spcAft>
        <a:buChar char="»"/>
        <a:defRPr sz="1100">
          <a:solidFill>
            <a:srgbClr val="005389"/>
          </a:solidFill>
          <a:latin typeface="+mj-lt"/>
          <a:ea typeface="+mn-ea"/>
        </a:defRPr>
      </a:lvl7pPr>
      <a:lvl8pPr marL="3143250" indent="-228600" algn="l" rtl="0" eaLnBrk="1" fontAlgn="base" hangingPunct="1">
        <a:spcBef>
          <a:spcPct val="20000"/>
        </a:spcBef>
        <a:spcAft>
          <a:spcPct val="0"/>
        </a:spcAft>
        <a:buChar char="»"/>
        <a:defRPr sz="1100">
          <a:solidFill>
            <a:srgbClr val="005389"/>
          </a:solidFill>
          <a:latin typeface="+mj-lt"/>
          <a:ea typeface="+mn-ea"/>
        </a:defRPr>
      </a:lvl8pPr>
      <a:lvl9pPr marL="3600450" indent="-228600" algn="l" rtl="0" eaLnBrk="1" fontAlgn="base" hangingPunct="1">
        <a:spcBef>
          <a:spcPct val="20000"/>
        </a:spcBef>
        <a:spcAft>
          <a:spcPct val="0"/>
        </a:spcAft>
        <a:buChar char="»"/>
        <a:defRPr sz="1100">
          <a:solidFill>
            <a:srgbClr val="005389"/>
          </a:solidFill>
          <a:latin typeface="+mj-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000099"/>
        </a:solidFill>
        <a:effectLst/>
      </p:bgPr>
    </p:bg>
    <p:spTree>
      <p:nvGrpSpPr>
        <p:cNvPr id="1" name=""/>
        <p:cNvGrpSpPr/>
        <p:nvPr/>
      </p:nvGrpSpPr>
      <p:grpSpPr>
        <a:xfrm>
          <a:off x="0" y="0"/>
          <a:ext cx="0" cy="0"/>
          <a:chOff x="0" y="0"/>
          <a:chExt cx="0" cy="0"/>
        </a:xfrm>
      </p:grpSpPr>
      <p:pic>
        <p:nvPicPr>
          <p:cNvPr id="113666" name="Picture 7" descr="UMass-PP-bg"/>
          <p:cNvPicPr>
            <a:picLocks noChangeAspect="1" noChangeArrowheads="1"/>
          </p:cNvPicPr>
          <p:nvPr/>
        </p:nvPicPr>
        <p:blipFill>
          <a:blip r:embed="rId13" cstate="print"/>
          <a:srcRect/>
          <a:stretch>
            <a:fillRect/>
          </a:stretch>
        </p:blipFill>
        <p:spPr bwMode="auto">
          <a:xfrm>
            <a:off x="0" y="0"/>
            <a:ext cx="9145588" cy="6859588"/>
          </a:xfrm>
          <a:prstGeom prst="rect">
            <a:avLst/>
          </a:prstGeom>
          <a:noFill/>
          <a:ln w="9525">
            <a:noFill/>
            <a:miter lim="800000"/>
            <a:headEnd/>
            <a:tailEnd/>
          </a:ln>
        </p:spPr>
      </p:pic>
      <p:sp>
        <p:nvSpPr>
          <p:cNvPr id="1035" name="Rectangle 11"/>
          <p:cNvSpPr>
            <a:spLocks noChangeArrowheads="1"/>
          </p:cNvSpPr>
          <p:nvPr/>
        </p:nvSpPr>
        <p:spPr bwMode="auto">
          <a:xfrm>
            <a:off x="4572000" y="6400800"/>
            <a:ext cx="2895600" cy="457200"/>
          </a:xfrm>
          <a:prstGeom prst="rect">
            <a:avLst/>
          </a:prstGeom>
          <a:noFill/>
          <a:ln w="9525">
            <a:noFill/>
            <a:miter lim="800000"/>
            <a:headEnd/>
            <a:tailEnd/>
          </a:ln>
        </p:spPr>
        <p:txBody>
          <a:bodyPr/>
          <a:lstStyle/>
          <a:p>
            <a:pPr eaLnBrk="0" hangingPunct="0">
              <a:defRPr/>
            </a:pPr>
            <a:endParaRPr lang="en-US" sz="1100">
              <a:latin typeface="Arial" charset="0"/>
              <a:ea typeface="ヒラギノ角ゴ Pro W3" pitchFamily="-106" charset="-128"/>
              <a:cs typeface="+mn-cs"/>
            </a:endParaRPr>
          </a:p>
        </p:txBody>
      </p:sp>
      <p:sp>
        <p:nvSpPr>
          <p:cNvPr id="1036" name="Line 12"/>
          <p:cNvSpPr>
            <a:spLocks noChangeShapeType="1"/>
          </p:cNvSpPr>
          <p:nvPr/>
        </p:nvSpPr>
        <p:spPr bwMode="auto">
          <a:xfrm>
            <a:off x="914400" y="6324600"/>
            <a:ext cx="6553200" cy="0"/>
          </a:xfrm>
          <a:prstGeom prst="line">
            <a:avLst/>
          </a:prstGeom>
          <a:noFill/>
          <a:ln w="6350">
            <a:solidFill>
              <a:srgbClr val="2D588D"/>
            </a:solidFill>
            <a:round/>
            <a:headEnd/>
            <a:tailEnd/>
          </a:ln>
          <a:effectLst/>
        </p:spPr>
        <p:txBody>
          <a:bodyPr wrap="none" anchor="ctr"/>
          <a:lstStyle/>
          <a:p>
            <a:pPr eaLnBrk="0" hangingPunct="0">
              <a:defRPr/>
            </a:pPr>
            <a:endParaRPr lang="en-US">
              <a:latin typeface="Arial" charset="0"/>
              <a:ea typeface="ヒラギノ角ゴ Pro W3" charset="-128"/>
              <a:cs typeface="ヒラギノ角ゴ Pro W3" charset="-128"/>
            </a:endParaRPr>
          </a:p>
        </p:txBody>
      </p:sp>
      <p:sp>
        <p:nvSpPr>
          <p:cNvPr id="113669" name="Rectangle 2"/>
          <p:cNvSpPr>
            <a:spLocks noGrp="1" noChangeArrowheads="1"/>
          </p:cNvSpPr>
          <p:nvPr>
            <p:ph type="title"/>
          </p:nvPr>
        </p:nvSpPr>
        <p:spPr bwMode="auto">
          <a:xfrm>
            <a:off x="838200" y="457200"/>
            <a:ext cx="77724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13670" name="Rectangle 3"/>
          <p:cNvSpPr>
            <a:spLocks noGrp="1" noChangeArrowheads="1"/>
          </p:cNvSpPr>
          <p:nvPr>
            <p:ph type="body" idx="1"/>
          </p:nvPr>
        </p:nvSpPr>
        <p:spPr bwMode="auto">
          <a:xfrm>
            <a:off x="838200" y="1600200"/>
            <a:ext cx="7772400" cy="4114800"/>
          </a:xfrm>
          <a:prstGeom prst="rect">
            <a:avLst/>
          </a:prstGeom>
          <a:noFill/>
          <a:ln w="9525">
            <a:noFill/>
            <a:miter lim="800000"/>
            <a:headEnd/>
            <a:tailEnd/>
          </a:ln>
        </p:spPr>
        <p:txBody>
          <a:bodyPr vert="horz" wrap="non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4"/>
          <p:cNvSpPr>
            <a:spLocks noGrp="1"/>
          </p:cNvSpPr>
          <p:nvPr>
            <p:ph type="sldNum" sz="quarter" idx="4"/>
          </p:nvPr>
        </p:nvSpPr>
        <p:spPr bwMode="auto">
          <a:xfrm>
            <a:off x="838200" y="64008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100">
                <a:solidFill>
                  <a:srgbClr val="005389"/>
                </a:solidFill>
                <a:latin typeface="+mj-lt"/>
                <a:ea typeface="ヒラギノ角ゴ Pro W3" pitchFamily="-106" charset="-128"/>
                <a:cs typeface="+mn-cs"/>
              </a:defRPr>
            </a:lvl1pPr>
          </a:lstStyle>
          <a:p>
            <a:pPr>
              <a:defRPr/>
            </a:pPr>
            <a:fld id="{146BE3F2-1861-466E-82ED-993E152A4371}" type="slidenum">
              <a:rPr lang="en-US"/>
              <a:pPr>
                <a:defRPr/>
              </a:pPr>
              <a:t>‹#›</a:t>
            </a:fld>
            <a:endParaRPr lang="en-US"/>
          </a:p>
        </p:txBody>
      </p:sp>
      <p:sp>
        <p:nvSpPr>
          <p:cNvPr id="10" name="Footer Placeholder 5"/>
          <p:cNvSpPr>
            <a:spLocks noGrp="1"/>
          </p:cNvSpPr>
          <p:nvPr>
            <p:ph type="ftr" sz="quarter" idx="3"/>
          </p:nvPr>
        </p:nvSpPr>
        <p:spPr bwMode="auto">
          <a:xfrm>
            <a:off x="1219200" y="64008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100">
                <a:solidFill>
                  <a:srgbClr val="005389"/>
                </a:solidFill>
                <a:latin typeface="+mj-lt"/>
                <a:ea typeface="ヒラギノ角ゴ Pro W3" pitchFamily="-106" charset="-128"/>
                <a:cs typeface="+mn-cs"/>
              </a:defRPr>
            </a:lvl1pPr>
          </a:lstStyle>
          <a:p>
            <a:pPr>
              <a:defRPr/>
            </a:pPr>
            <a:r>
              <a:rPr lang="en-US"/>
              <a:t>Research Reinvisioned for the 21st Century</a:t>
            </a:r>
            <a:endParaRPr lang="en-US">
              <a:latin typeface="+mn-lt"/>
            </a:endParaRPr>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hf hdr="0" ftr="0" dt="0"/>
  <p:txStyles>
    <p:titleStyle>
      <a:lvl1pPr algn="l" rtl="0" eaLnBrk="1" fontAlgn="base" hangingPunct="1">
        <a:spcBef>
          <a:spcPct val="0"/>
        </a:spcBef>
        <a:spcAft>
          <a:spcPct val="0"/>
        </a:spcAft>
        <a:defRPr sz="2800">
          <a:solidFill>
            <a:srgbClr val="005389"/>
          </a:solidFill>
          <a:latin typeface="+mj-lt"/>
          <a:ea typeface="+mj-ea"/>
          <a:cs typeface="ヒラギノ角ゴ Pro W3"/>
        </a:defRPr>
      </a:lvl1pPr>
      <a:lvl2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2pPr>
      <a:lvl3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3pPr>
      <a:lvl4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4pPr>
      <a:lvl5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5pPr>
      <a:lvl6pPr marL="4572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6pPr>
      <a:lvl7pPr marL="9144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7pPr>
      <a:lvl8pPr marL="13716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8pPr>
      <a:lvl9pPr marL="18288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9pPr>
    </p:titleStyle>
    <p:bodyStyle>
      <a:lvl1pPr marL="342900" indent="-342900" algn="l" rtl="0" eaLnBrk="1" fontAlgn="base" hangingPunct="1">
        <a:spcBef>
          <a:spcPct val="20000"/>
        </a:spcBef>
        <a:spcAft>
          <a:spcPct val="0"/>
        </a:spcAft>
        <a:buClr>
          <a:srgbClr val="737373"/>
        </a:buClr>
        <a:buChar char="•"/>
        <a:defRPr sz="2000">
          <a:solidFill>
            <a:srgbClr val="005389"/>
          </a:solidFill>
          <a:latin typeface="+mn-lt"/>
          <a:ea typeface="+mn-ea"/>
          <a:cs typeface="ヒラギノ角ゴ Pro W3"/>
        </a:defRPr>
      </a:lvl1pPr>
      <a:lvl2pPr marL="742950" indent="-285750" algn="l" rtl="0" eaLnBrk="1" fontAlgn="base" hangingPunct="1">
        <a:spcBef>
          <a:spcPct val="20000"/>
        </a:spcBef>
        <a:spcAft>
          <a:spcPct val="0"/>
        </a:spcAft>
        <a:buClr>
          <a:srgbClr val="737373"/>
        </a:buClr>
        <a:buChar char="–"/>
        <a:defRPr sz="2800">
          <a:solidFill>
            <a:srgbClr val="005389"/>
          </a:solidFill>
          <a:latin typeface="+mj-lt"/>
          <a:ea typeface="+mn-ea"/>
          <a:cs typeface="ヒラギノ角ゴ Pro W3"/>
        </a:defRPr>
      </a:lvl2pPr>
      <a:lvl3pPr marL="1085850" indent="-228600" algn="l" rtl="0" eaLnBrk="1" fontAlgn="base" hangingPunct="1">
        <a:spcBef>
          <a:spcPct val="20000"/>
        </a:spcBef>
        <a:spcAft>
          <a:spcPct val="0"/>
        </a:spcAft>
        <a:buClr>
          <a:srgbClr val="005389"/>
        </a:buClr>
        <a:buSzPct val="75000"/>
        <a:buFont typeface="Wingdings 3" pitchFamily="18" charset="2"/>
        <a:buChar char=""/>
        <a:defRPr sz="2200">
          <a:solidFill>
            <a:srgbClr val="737373"/>
          </a:solidFill>
          <a:latin typeface="+mn-lt"/>
          <a:ea typeface="+mn-ea"/>
          <a:cs typeface="ヒラギノ角ゴ Pro W3"/>
        </a:defRPr>
      </a:lvl3pPr>
      <a:lvl4pPr marL="1428750" indent="-228600" algn="l" rtl="0" eaLnBrk="1" fontAlgn="base" hangingPunct="1">
        <a:spcBef>
          <a:spcPct val="20000"/>
        </a:spcBef>
        <a:spcAft>
          <a:spcPct val="0"/>
        </a:spcAft>
        <a:buClr>
          <a:srgbClr val="737373"/>
        </a:buClr>
        <a:buChar char="–"/>
        <a:defRPr sz="2000">
          <a:solidFill>
            <a:srgbClr val="005389"/>
          </a:solidFill>
          <a:latin typeface="+mn-lt"/>
          <a:ea typeface="+mn-ea"/>
          <a:cs typeface="ヒラギノ角ゴ Pro W3"/>
        </a:defRPr>
      </a:lvl4pPr>
      <a:lvl5pPr marL="1771650" indent="-228600" algn="l" rtl="0" eaLnBrk="1" fontAlgn="base" hangingPunct="1">
        <a:spcBef>
          <a:spcPct val="20000"/>
        </a:spcBef>
        <a:spcAft>
          <a:spcPct val="0"/>
        </a:spcAft>
        <a:buChar char="»"/>
        <a:defRPr sz="1100">
          <a:solidFill>
            <a:srgbClr val="005389"/>
          </a:solidFill>
          <a:latin typeface="+mj-lt"/>
          <a:ea typeface="+mn-ea"/>
          <a:cs typeface="ヒラギノ角ゴ Pro W3"/>
        </a:defRPr>
      </a:lvl5pPr>
      <a:lvl6pPr marL="2228850" indent="-228600" algn="l" rtl="0" eaLnBrk="1" fontAlgn="base" hangingPunct="1">
        <a:spcBef>
          <a:spcPct val="20000"/>
        </a:spcBef>
        <a:spcAft>
          <a:spcPct val="0"/>
        </a:spcAft>
        <a:buChar char="»"/>
        <a:defRPr sz="1100">
          <a:solidFill>
            <a:srgbClr val="005389"/>
          </a:solidFill>
          <a:latin typeface="+mj-lt"/>
          <a:ea typeface="+mn-ea"/>
        </a:defRPr>
      </a:lvl6pPr>
      <a:lvl7pPr marL="2686050" indent="-228600" algn="l" rtl="0" eaLnBrk="1" fontAlgn="base" hangingPunct="1">
        <a:spcBef>
          <a:spcPct val="20000"/>
        </a:spcBef>
        <a:spcAft>
          <a:spcPct val="0"/>
        </a:spcAft>
        <a:buChar char="»"/>
        <a:defRPr sz="1100">
          <a:solidFill>
            <a:srgbClr val="005389"/>
          </a:solidFill>
          <a:latin typeface="+mj-lt"/>
          <a:ea typeface="+mn-ea"/>
        </a:defRPr>
      </a:lvl7pPr>
      <a:lvl8pPr marL="3143250" indent="-228600" algn="l" rtl="0" eaLnBrk="1" fontAlgn="base" hangingPunct="1">
        <a:spcBef>
          <a:spcPct val="20000"/>
        </a:spcBef>
        <a:spcAft>
          <a:spcPct val="0"/>
        </a:spcAft>
        <a:buChar char="»"/>
        <a:defRPr sz="1100">
          <a:solidFill>
            <a:srgbClr val="005389"/>
          </a:solidFill>
          <a:latin typeface="+mj-lt"/>
          <a:ea typeface="+mn-ea"/>
        </a:defRPr>
      </a:lvl8pPr>
      <a:lvl9pPr marL="3600450" indent="-228600" algn="l" rtl="0" eaLnBrk="1" fontAlgn="base" hangingPunct="1">
        <a:spcBef>
          <a:spcPct val="20000"/>
        </a:spcBef>
        <a:spcAft>
          <a:spcPct val="0"/>
        </a:spcAft>
        <a:buChar char="»"/>
        <a:defRPr sz="1100">
          <a:solidFill>
            <a:srgbClr val="005389"/>
          </a:solidFill>
          <a:latin typeface="+mj-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000099"/>
        </a:solidFill>
        <a:effectLst/>
      </p:bgPr>
    </p:bg>
    <p:spTree>
      <p:nvGrpSpPr>
        <p:cNvPr id="1" name=""/>
        <p:cNvGrpSpPr/>
        <p:nvPr/>
      </p:nvGrpSpPr>
      <p:grpSpPr>
        <a:xfrm>
          <a:off x="0" y="0"/>
          <a:ext cx="0" cy="0"/>
          <a:chOff x="0" y="0"/>
          <a:chExt cx="0" cy="0"/>
        </a:xfrm>
      </p:grpSpPr>
      <p:pic>
        <p:nvPicPr>
          <p:cNvPr id="125954" name="Picture 7" descr="UMass-PP-bg"/>
          <p:cNvPicPr>
            <a:picLocks noChangeAspect="1" noChangeArrowheads="1"/>
          </p:cNvPicPr>
          <p:nvPr/>
        </p:nvPicPr>
        <p:blipFill>
          <a:blip r:embed="rId13" cstate="print"/>
          <a:srcRect/>
          <a:stretch>
            <a:fillRect/>
          </a:stretch>
        </p:blipFill>
        <p:spPr bwMode="auto">
          <a:xfrm>
            <a:off x="0" y="0"/>
            <a:ext cx="9145588" cy="6859588"/>
          </a:xfrm>
          <a:prstGeom prst="rect">
            <a:avLst/>
          </a:prstGeom>
          <a:noFill/>
          <a:ln w="9525">
            <a:noFill/>
            <a:miter lim="800000"/>
            <a:headEnd/>
            <a:tailEnd/>
          </a:ln>
        </p:spPr>
      </p:pic>
      <p:sp>
        <p:nvSpPr>
          <p:cNvPr id="1035" name="Rectangle 11"/>
          <p:cNvSpPr>
            <a:spLocks noChangeArrowheads="1"/>
          </p:cNvSpPr>
          <p:nvPr/>
        </p:nvSpPr>
        <p:spPr bwMode="auto">
          <a:xfrm>
            <a:off x="4572000" y="6400800"/>
            <a:ext cx="2895600" cy="457200"/>
          </a:xfrm>
          <a:prstGeom prst="rect">
            <a:avLst/>
          </a:prstGeom>
          <a:noFill/>
          <a:ln w="9525">
            <a:noFill/>
            <a:miter lim="800000"/>
            <a:headEnd/>
            <a:tailEnd/>
          </a:ln>
        </p:spPr>
        <p:txBody>
          <a:bodyPr/>
          <a:lstStyle/>
          <a:p>
            <a:pPr eaLnBrk="0" hangingPunct="0">
              <a:defRPr/>
            </a:pPr>
            <a:endParaRPr lang="en-US" sz="1100">
              <a:latin typeface="Arial" charset="0"/>
              <a:ea typeface="ヒラギノ角ゴ Pro W3" pitchFamily="-106" charset="-128"/>
              <a:cs typeface="+mn-cs"/>
            </a:endParaRPr>
          </a:p>
        </p:txBody>
      </p:sp>
      <p:sp>
        <p:nvSpPr>
          <p:cNvPr id="1036" name="Line 12"/>
          <p:cNvSpPr>
            <a:spLocks noChangeShapeType="1"/>
          </p:cNvSpPr>
          <p:nvPr/>
        </p:nvSpPr>
        <p:spPr bwMode="auto">
          <a:xfrm>
            <a:off x="914400" y="6324600"/>
            <a:ext cx="6553200" cy="0"/>
          </a:xfrm>
          <a:prstGeom prst="line">
            <a:avLst/>
          </a:prstGeom>
          <a:noFill/>
          <a:ln w="6350">
            <a:solidFill>
              <a:srgbClr val="2D588D"/>
            </a:solidFill>
            <a:round/>
            <a:headEnd/>
            <a:tailEnd/>
          </a:ln>
          <a:effectLst/>
        </p:spPr>
        <p:txBody>
          <a:bodyPr wrap="none" anchor="ctr"/>
          <a:lstStyle/>
          <a:p>
            <a:pPr eaLnBrk="0" hangingPunct="0">
              <a:defRPr/>
            </a:pPr>
            <a:endParaRPr lang="en-US">
              <a:latin typeface="Arial" charset="0"/>
              <a:ea typeface="ヒラギノ角ゴ Pro W3" charset="-128"/>
              <a:cs typeface="ヒラギノ角ゴ Pro W3" charset="-128"/>
            </a:endParaRPr>
          </a:p>
        </p:txBody>
      </p:sp>
      <p:sp>
        <p:nvSpPr>
          <p:cNvPr id="125957" name="Rectangle 2"/>
          <p:cNvSpPr>
            <a:spLocks noGrp="1" noChangeArrowheads="1"/>
          </p:cNvSpPr>
          <p:nvPr>
            <p:ph type="title"/>
          </p:nvPr>
        </p:nvSpPr>
        <p:spPr bwMode="auto">
          <a:xfrm>
            <a:off x="838200" y="457200"/>
            <a:ext cx="77724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25958" name="Rectangle 3"/>
          <p:cNvSpPr>
            <a:spLocks noGrp="1" noChangeArrowheads="1"/>
          </p:cNvSpPr>
          <p:nvPr>
            <p:ph type="body" idx="1"/>
          </p:nvPr>
        </p:nvSpPr>
        <p:spPr bwMode="auto">
          <a:xfrm>
            <a:off x="838200" y="1600200"/>
            <a:ext cx="7772400" cy="4114800"/>
          </a:xfrm>
          <a:prstGeom prst="rect">
            <a:avLst/>
          </a:prstGeom>
          <a:noFill/>
          <a:ln w="9525">
            <a:noFill/>
            <a:miter lim="800000"/>
            <a:headEnd/>
            <a:tailEnd/>
          </a:ln>
        </p:spPr>
        <p:txBody>
          <a:bodyPr vert="horz" wrap="non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3"/>
          <p:cNvSpPr>
            <a:spLocks noGrp="1"/>
          </p:cNvSpPr>
          <p:nvPr>
            <p:ph type="sldNum" sz="quarter" idx="4"/>
          </p:nvPr>
        </p:nvSpPr>
        <p:spPr bwMode="auto">
          <a:xfrm>
            <a:off x="838200" y="64008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100">
                <a:solidFill>
                  <a:srgbClr val="005389"/>
                </a:solidFill>
                <a:latin typeface="+mj-lt"/>
                <a:ea typeface="ヒラギノ角ゴ Pro W3" pitchFamily="-106" charset="-128"/>
                <a:cs typeface="+mn-cs"/>
              </a:defRPr>
            </a:lvl1pPr>
          </a:lstStyle>
          <a:p>
            <a:pPr>
              <a:defRPr/>
            </a:pPr>
            <a:fld id="{1662DEEC-58A8-467B-9758-6E390A9D44CD}" type="slidenum">
              <a:rPr lang="en-US"/>
              <a:pPr>
                <a:defRPr/>
              </a:pPr>
              <a:t>‹#›</a:t>
            </a:fld>
            <a:endParaRPr lang="en-US"/>
          </a:p>
        </p:txBody>
      </p:sp>
      <p:sp>
        <p:nvSpPr>
          <p:cNvPr id="10" name="Footer Placeholder 4"/>
          <p:cNvSpPr>
            <a:spLocks noGrp="1"/>
          </p:cNvSpPr>
          <p:nvPr>
            <p:ph type="ftr" sz="quarter" idx="3"/>
          </p:nvPr>
        </p:nvSpPr>
        <p:spPr bwMode="auto">
          <a:xfrm>
            <a:off x="1219200" y="64008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100">
                <a:solidFill>
                  <a:srgbClr val="005389"/>
                </a:solidFill>
                <a:latin typeface="+mj-lt"/>
                <a:ea typeface="ヒラギノ角ゴ Pro W3" pitchFamily="-106" charset="-128"/>
                <a:cs typeface="+mn-cs"/>
              </a:defRPr>
            </a:lvl1pPr>
          </a:lstStyle>
          <a:p>
            <a:pPr>
              <a:defRPr/>
            </a:pPr>
            <a:r>
              <a:rPr lang="en-US"/>
              <a:t>Research Reinvisioned for the 21st Century</a:t>
            </a:r>
            <a:endParaRPr lang="en-US">
              <a:latin typeface="+mn-lt"/>
            </a:endParaRPr>
          </a:p>
        </p:txBody>
      </p:sp>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hf hdr="0" ftr="0" dt="0"/>
  <p:txStyles>
    <p:titleStyle>
      <a:lvl1pPr algn="l" rtl="0" eaLnBrk="1" fontAlgn="base" hangingPunct="1">
        <a:spcBef>
          <a:spcPct val="0"/>
        </a:spcBef>
        <a:spcAft>
          <a:spcPct val="0"/>
        </a:spcAft>
        <a:defRPr sz="2800">
          <a:solidFill>
            <a:srgbClr val="005389"/>
          </a:solidFill>
          <a:latin typeface="+mj-lt"/>
          <a:ea typeface="+mj-ea"/>
          <a:cs typeface="ヒラギノ角ゴ Pro W3"/>
        </a:defRPr>
      </a:lvl1pPr>
      <a:lvl2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2pPr>
      <a:lvl3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3pPr>
      <a:lvl4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4pPr>
      <a:lvl5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5pPr>
      <a:lvl6pPr marL="4572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6pPr>
      <a:lvl7pPr marL="9144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7pPr>
      <a:lvl8pPr marL="13716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8pPr>
      <a:lvl9pPr marL="18288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9pPr>
    </p:titleStyle>
    <p:bodyStyle>
      <a:lvl1pPr marL="342900" indent="-342900" algn="l" rtl="0" eaLnBrk="1" fontAlgn="base" hangingPunct="1">
        <a:spcBef>
          <a:spcPct val="20000"/>
        </a:spcBef>
        <a:spcAft>
          <a:spcPct val="0"/>
        </a:spcAft>
        <a:buClr>
          <a:srgbClr val="737373"/>
        </a:buClr>
        <a:buChar char="•"/>
        <a:defRPr sz="2000">
          <a:solidFill>
            <a:srgbClr val="005389"/>
          </a:solidFill>
          <a:latin typeface="+mn-lt"/>
          <a:ea typeface="+mn-ea"/>
          <a:cs typeface="ヒラギノ角ゴ Pro W3"/>
        </a:defRPr>
      </a:lvl1pPr>
      <a:lvl2pPr marL="742950" indent="-285750" algn="l" rtl="0" eaLnBrk="1" fontAlgn="base" hangingPunct="1">
        <a:spcBef>
          <a:spcPct val="20000"/>
        </a:spcBef>
        <a:spcAft>
          <a:spcPct val="0"/>
        </a:spcAft>
        <a:buClr>
          <a:srgbClr val="737373"/>
        </a:buClr>
        <a:buChar char="–"/>
        <a:defRPr sz="2800">
          <a:solidFill>
            <a:srgbClr val="005389"/>
          </a:solidFill>
          <a:latin typeface="+mj-lt"/>
          <a:ea typeface="+mn-ea"/>
          <a:cs typeface="ヒラギノ角ゴ Pro W3"/>
        </a:defRPr>
      </a:lvl2pPr>
      <a:lvl3pPr marL="1085850" indent="-228600" algn="l" rtl="0" eaLnBrk="1" fontAlgn="base" hangingPunct="1">
        <a:spcBef>
          <a:spcPct val="20000"/>
        </a:spcBef>
        <a:spcAft>
          <a:spcPct val="0"/>
        </a:spcAft>
        <a:buClr>
          <a:srgbClr val="005389"/>
        </a:buClr>
        <a:buSzPct val="75000"/>
        <a:buFont typeface="Wingdings 3" pitchFamily="18" charset="2"/>
        <a:buChar char=""/>
        <a:defRPr sz="2200">
          <a:solidFill>
            <a:srgbClr val="737373"/>
          </a:solidFill>
          <a:latin typeface="+mn-lt"/>
          <a:ea typeface="+mn-ea"/>
          <a:cs typeface="ヒラギノ角ゴ Pro W3"/>
        </a:defRPr>
      </a:lvl3pPr>
      <a:lvl4pPr marL="1428750" indent="-228600" algn="l" rtl="0" eaLnBrk="1" fontAlgn="base" hangingPunct="1">
        <a:spcBef>
          <a:spcPct val="20000"/>
        </a:spcBef>
        <a:spcAft>
          <a:spcPct val="0"/>
        </a:spcAft>
        <a:buClr>
          <a:srgbClr val="737373"/>
        </a:buClr>
        <a:buChar char="–"/>
        <a:defRPr sz="2000">
          <a:solidFill>
            <a:srgbClr val="005389"/>
          </a:solidFill>
          <a:latin typeface="+mn-lt"/>
          <a:ea typeface="+mn-ea"/>
          <a:cs typeface="ヒラギノ角ゴ Pro W3"/>
        </a:defRPr>
      </a:lvl4pPr>
      <a:lvl5pPr marL="1771650" indent="-228600" algn="l" rtl="0" eaLnBrk="1" fontAlgn="base" hangingPunct="1">
        <a:spcBef>
          <a:spcPct val="20000"/>
        </a:spcBef>
        <a:spcAft>
          <a:spcPct val="0"/>
        </a:spcAft>
        <a:buChar char="»"/>
        <a:defRPr sz="1100">
          <a:solidFill>
            <a:srgbClr val="005389"/>
          </a:solidFill>
          <a:latin typeface="+mj-lt"/>
          <a:ea typeface="+mn-ea"/>
          <a:cs typeface="ヒラギノ角ゴ Pro W3"/>
        </a:defRPr>
      </a:lvl5pPr>
      <a:lvl6pPr marL="2228850" indent="-228600" algn="l" rtl="0" eaLnBrk="1" fontAlgn="base" hangingPunct="1">
        <a:spcBef>
          <a:spcPct val="20000"/>
        </a:spcBef>
        <a:spcAft>
          <a:spcPct val="0"/>
        </a:spcAft>
        <a:buChar char="»"/>
        <a:defRPr sz="1100">
          <a:solidFill>
            <a:srgbClr val="005389"/>
          </a:solidFill>
          <a:latin typeface="+mj-lt"/>
          <a:ea typeface="+mn-ea"/>
        </a:defRPr>
      </a:lvl6pPr>
      <a:lvl7pPr marL="2686050" indent="-228600" algn="l" rtl="0" eaLnBrk="1" fontAlgn="base" hangingPunct="1">
        <a:spcBef>
          <a:spcPct val="20000"/>
        </a:spcBef>
        <a:spcAft>
          <a:spcPct val="0"/>
        </a:spcAft>
        <a:buChar char="»"/>
        <a:defRPr sz="1100">
          <a:solidFill>
            <a:srgbClr val="005389"/>
          </a:solidFill>
          <a:latin typeface="+mj-lt"/>
          <a:ea typeface="+mn-ea"/>
        </a:defRPr>
      </a:lvl7pPr>
      <a:lvl8pPr marL="3143250" indent="-228600" algn="l" rtl="0" eaLnBrk="1" fontAlgn="base" hangingPunct="1">
        <a:spcBef>
          <a:spcPct val="20000"/>
        </a:spcBef>
        <a:spcAft>
          <a:spcPct val="0"/>
        </a:spcAft>
        <a:buChar char="»"/>
        <a:defRPr sz="1100">
          <a:solidFill>
            <a:srgbClr val="005389"/>
          </a:solidFill>
          <a:latin typeface="+mj-lt"/>
          <a:ea typeface="+mn-ea"/>
        </a:defRPr>
      </a:lvl8pPr>
      <a:lvl9pPr marL="3600450" indent="-228600" algn="l" rtl="0" eaLnBrk="1" fontAlgn="base" hangingPunct="1">
        <a:spcBef>
          <a:spcPct val="20000"/>
        </a:spcBef>
        <a:spcAft>
          <a:spcPct val="0"/>
        </a:spcAft>
        <a:buChar char="»"/>
        <a:defRPr sz="1100">
          <a:solidFill>
            <a:srgbClr val="005389"/>
          </a:solidFill>
          <a:latin typeface="+mj-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000099"/>
        </a:solidFill>
        <a:effectLst/>
      </p:bgPr>
    </p:bg>
    <p:spTree>
      <p:nvGrpSpPr>
        <p:cNvPr id="1" name=""/>
        <p:cNvGrpSpPr/>
        <p:nvPr/>
      </p:nvGrpSpPr>
      <p:grpSpPr>
        <a:xfrm>
          <a:off x="0" y="0"/>
          <a:ext cx="0" cy="0"/>
          <a:chOff x="0" y="0"/>
          <a:chExt cx="0" cy="0"/>
        </a:xfrm>
      </p:grpSpPr>
      <p:pic>
        <p:nvPicPr>
          <p:cNvPr id="138242" name="Picture 7" descr="UMass-PP-bg"/>
          <p:cNvPicPr>
            <a:picLocks noChangeAspect="1" noChangeArrowheads="1"/>
          </p:cNvPicPr>
          <p:nvPr/>
        </p:nvPicPr>
        <p:blipFill>
          <a:blip r:embed="rId13" cstate="print"/>
          <a:srcRect/>
          <a:stretch>
            <a:fillRect/>
          </a:stretch>
        </p:blipFill>
        <p:spPr bwMode="auto">
          <a:xfrm>
            <a:off x="0" y="0"/>
            <a:ext cx="9145588" cy="6859588"/>
          </a:xfrm>
          <a:prstGeom prst="rect">
            <a:avLst/>
          </a:prstGeom>
          <a:noFill/>
          <a:ln w="9525">
            <a:noFill/>
            <a:miter lim="800000"/>
            <a:headEnd/>
            <a:tailEnd/>
          </a:ln>
        </p:spPr>
      </p:pic>
      <p:sp>
        <p:nvSpPr>
          <p:cNvPr id="1035" name="Rectangle 11"/>
          <p:cNvSpPr>
            <a:spLocks noChangeArrowheads="1"/>
          </p:cNvSpPr>
          <p:nvPr/>
        </p:nvSpPr>
        <p:spPr bwMode="auto">
          <a:xfrm>
            <a:off x="4572000" y="6400800"/>
            <a:ext cx="2895600" cy="457200"/>
          </a:xfrm>
          <a:prstGeom prst="rect">
            <a:avLst/>
          </a:prstGeom>
          <a:noFill/>
          <a:ln w="9525">
            <a:noFill/>
            <a:miter lim="800000"/>
            <a:headEnd/>
            <a:tailEnd/>
          </a:ln>
        </p:spPr>
        <p:txBody>
          <a:bodyPr/>
          <a:lstStyle/>
          <a:p>
            <a:pPr eaLnBrk="0" hangingPunct="0">
              <a:defRPr/>
            </a:pPr>
            <a:endParaRPr lang="en-US" sz="1100">
              <a:latin typeface="Arial" charset="0"/>
              <a:ea typeface="ヒラギノ角ゴ Pro W3" pitchFamily="-106" charset="-128"/>
              <a:cs typeface="+mn-cs"/>
            </a:endParaRPr>
          </a:p>
        </p:txBody>
      </p:sp>
      <p:sp>
        <p:nvSpPr>
          <p:cNvPr id="1036" name="Line 12"/>
          <p:cNvSpPr>
            <a:spLocks noChangeShapeType="1"/>
          </p:cNvSpPr>
          <p:nvPr/>
        </p:nvSpPr>
        <p:spPr bwMode="auto">
          <a:xfrm>
            <a:off x="914400" y="6324600"/>
            <a:ext cx="6553200" cy="0"/>
          </a:xfrm>
          <a:prstGeom prst="line">
            <a:avLst/>
          </a:prstGeom>
          <a:noFill/>
          <a:ln w="6350">
            <a:solidFill>
              <a:srgbClr val="2D588D"/>
            </a:solidFill>
            <a:round/>
            <a:headEnd/>
            <a:tailEnd/>
          </a:ln>
          <a:effectLst/>
        </p:spPr>
        <p:txBody>
          <a:bodyPr wrap="none" anchor="ctr"/>
          <a:lstStyle/>
          <a:p>
            <a:pPr eaLnBrk="0" hangingPunct="0">
              <a:defRPr/>
            </a:pPr>
            <a:endParaRPr lang="en-US">
              <a:latin typeface="Arial" charset="0"/>
              <a:ea typeface="ヒラギノ角ゴ Pro W3" charset="-128"/>
              <a:cs typeface="ヒラギノ角ゴ Pro W3" charset="-128"/>
            </a:endParaRPr>
          </a:p>
        </p:txBody>
      </p:sp>
      <p:sp>
        <p:nvSpPr>
          <p:cNvPr id="138245" name="Rectangle 2"/>
          <p:cNvSpPr>
            <a:spLocks noGrp="1" noChangeArrowheads="1"/>
          </p:cNvSpPr>
          <p:nvPr>
            <p:ph type="title"/>
          </p:nvPr>
        </p:nvSpPr>
        <p:spPr bwMode="auto">
          <a:xfrm>
            <a:off x="838200" y="457200"/>
            <a:ext cx="77724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38246" name="Rectangle 3"/>
          <p:cNvSpPr>
            <a:spLocks noGrp="1" noChangeArrowheads="1"/>
          </p:cNvSpPr>
          <p:nvPr>
            <p:ph type="body" idx="1"/>
          </p:nvPr>
        </p:nvSpPr>
        <p:spPr bwMode="auto">
          <a:xfrm>
            <a:off x="838200" y="1600200"/>
            <a:ext cx="7772400" cy="4114800"/>
          </a:xfrm>
          <a:prstGeom prst="rect">
            <a:avLst/>
          </a:prstGeom>
          <a:noFill/>
          <a:ln w="9525">
            <a:noFill/>
            <a:miter lim="800000"/>
            <a:headEnd/>
            <a:tailEnd/>
          </a:ln>
        </p:spPr>
        <p:txBody>
          <a:bodyPr vert="horz" wrap="non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3"/>
          <p:cNvSpPr>
            <a:spLocks noGrp="1"/>
          </p:cNvSpPr>
          <p:nvPr>
            <p:ph type="sldNum" sz="quarter" idx="4"/>
          </p:nvPr>
        </p:nvSpPr>
        <p:spPr bwMode="auto">
          <a:xfrm>
            <a:off x="838200" y="64008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100">
                <a:solidFill>
                  <a:srgbClr val="005389"/>
                </a:solidFill>
                <a:latin typeface="+mj-lt"/>
                <a:ea typeface="ヒラギノ角ゴ Pro W3" pitchFamily="-106" charset="-128"/>
                <a:cs typeface="+mn-cs"/>
              </a:defRPr>
            </a:lvl1pPr>
          </a:lstStyle>
          <a:p>
            <a:pPr>
              <a:defRPr/>
            </a:pPr>
            <a:fld id="{2B1B23F0-CB68-4043-A382-8BBE78BAF700}" type="slidenum">
              <a:rPr lang="en-US"/>
              <a:pPr>
                <a:defRPr/>
              </a:pPr>
              <a:t>‹#›</a:t>
            </a:fld>
            <a:endParaRPr lang="en-US"/>
          </a:p>
        </p:txBody>
      </p:sp>
      <p:sp>
        <p:nvSpPr>
          <p:cNvPr id="10" name="Footer Placeholder 4"/>
          <p:cNvSpPr>
            <a:spLocks noGrp="1"/>
          </p:cNvSpPr>
          <p:nvPr>
            <p:ph type="ftr" sz="quarter" idx="3"/>
          </p:nvPr>
        </p:nvSpPr>
        <p:spPr bwMode="auto">
          <a:xfrm>
            <a:off x="1219200" y="64008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100">
                <a:solidFill>
                  <a:srgbClr val="005389"/>
                </a:solidFill>
                <a:latin typeface="+mj-lt"/>
                <a:ea typeface="ヒラギノ角ゴ Pro W3" pitchFamily="-106" charset="-128"/>
                <a:cs typeface="+mn-cs"/>
              </a:defRPr>
            </a:lvl1pPr>
          </a:lstStyle>
          <a:p>
            <a:pPr>
              <a:defRPr/>
            </a:pPr>
            <a:r>
              <a:rPr lang="en-US"/>
              <a:t>Research Reinvisioned for the 21st Century</a:t>
            </a:r>
            <a:endParaRPr lang="en-US">
              <a:latin typeface="+mn-lt"/>
            </a:endParaRPr>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hf hdr="0" ftr="0" dt="0"/>
  <p:txStyles>
    <p:titleStyle>
      <a:lvl1pPr algn="l" rtl="0" eaLnBrk="1" fontAlgn="base" hangingPunct="1">
        <a:spcBef>
          <a:spcPct val="0"/>
        </a:spcBef>
        <a:spcAft>
          <a:spcPct val="0"/>
        </a:spcAft>
        <a:defRPr sz="2800">
          <a:solidFill>
            <a:srgbClr val="005389"/>
          </a:solidFill>
          <a:latin typeface="+mj-lt"/>
          <a:ea typeface="+mj-ea"/>
          <a:cs typeface="ヒラギノ角ゴ Pro W3"/>
        </a:defRPr>
      </a:lvl1pPr>
      <a:lvl2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2pPr>
      <a:lvl3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3pPr>
      <a:lvl4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4pPr>
      <a:lvl5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5pPr>
      <a:lvl6pPr marL="4572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6pPr>
      <a:lvl7pPr marL="9144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7pPr>
      <a:lvl8pPr marL="13716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8pPr>
      <a:lvl9pPr marL="18288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9pPr>
    </p:titleStyle>
    <p:bodyStyle>
      <a:lvl1pPr marL="342900" indent="-342900" algn="l" rtl="0" eaLnBrk="1" fontAlgn="base" hangingPunct="1">
        <a:spcBef>
          <a:spcPct val="20000"/>
        </a:spcBef>
        <a:spcAft>
          <a:spcPct val="0"/>
        </a:spcAft>
        <a:buClr>
          <a:srgbClr val="737373"/>
        </a:buClr>
        <a:buChar char="•"/>
        <a:defRPr sz="2000">
          <a:solidFill>
            <a:srgbClr val="005389"/>
          </a:solidFill>
          <a:latin typeface="+mn-lt"/>
          <a:ea typeface="+mn-ea"/>
          <a:cs typeface="ヒラギノ角ゴ Pro W3"/>
        </a:defRPr>
      </a:lvl1pPr>
      <a:lvl2pPr marL="742950" indent="-285750" algn="l" rtl="0" eaLnBrk="1" fontAlgn="base" hangingPunct="1">
        <a:spcBef>
          <a:spcPct val="20000"/>
        </a:spcBef>
        <a:spcAft>
          <a:spcPct val="0"/>
        </a:spcAft>
        <a:buClr>
          <a:srgbClr val="737373"/>
        </a:buClr>
        <a:buChar char="–"/>
        <a:defRPr sz="2800">
          <a:solidFill>
            <a:srgbClr val="005389"/>
          </a:solidFill>
          <a:latin typeface="+mj-lt"/>
          <a:ea typeface="+mn-ea"/>
          <a:cs typeface="ヒラギノ角ゴ Pro W3"/>
        </a:defRPr>
      </a:lvl2pPr>
      <a:lvl3pPr marL="1085850" indent="-228600" algn="l" rtl="0" eaLnBrk="1" fontAlgn="base" hangingPunct="1">
        <a:spcBef>
          <a:spcPct val="20000"/>
        </a:spcBef>
        <a:spcAft>
          <a:spcPct val="0"/>
        </a:spcAft>
        <a:buClr>
          <a:srgbClr val="005389"/>
        </a:buClr>
        <a:buSzPct val="75000"/>
        <a:buFont typeface="Wingdings 3" pitchFamily="18" charset="2"/>
        <a:buChar char=""/>
        <a:defRPr sz="2200">
          <a:solidFill>
            <a:srgbClr val="737373"/>
          </a:solidFill>
          <a:latin typeface="+mn-lt"/>
          <a:ea typeface="+mn-ea"/>
          <a:cs typeface="ヒラギノ角ゴ Pro W3"/>
        </a:defRPr>
      </a:lvl3pPr>
      <a:lvl4pPr marL="1428750" indent="-228600" algn="l" rtl="0" eaLnBrk="1" fontAlgn="base" hangingPunct="1">
        <a:spcBef>
          <a:spcPct val="20000"/>
        </a:spcBef>
        <a:spcAft>
          <a:spcPct val="0"/>
        </a:spcAft>
        <a:buClr>
          <a:srgbClr val="737373"/>
        </a:buClr>
        <a:buChar char="–"/>
        <a:defRPr sz="2000">
          <a:solidFill>
            <a:srgbClr val="005389"/>
          </a:solidFill>
          <a:latin typeface="+mn-lt"/>
          <a:ea typeface="+mn-ea"/>
          <a:cs typeface="ヒラギノ角ゴ Pro W3"/>
        </a:defRPr>
      </a:lvl4pPr>
      <a:lvl5pPr marL="1771650" indent="-228600" algn="l" rtl="0" eaLnBrk="1" fontAlgn="base" hangingPunct="1">
        <a:spcBef>
          <a:spcPct val="20000"/>
        </a:spcBef>
        <a:spcAft>
          <a:spcPct val="0"/>
        </a:spcAft>
        <a:buChar char="»"/>
        <a:defRPr sz="1100">
          <a:solidFill>
            <a:srgbClr val="005389"/>
          </a:solidFill>
          <a:latin typeface="+mj-lt"/>
          <a:ea typeface="+mn-ea"/>
          <a:cs typeface="ヒラギノ角ゴ Pro W3"/>
        </a:defRPr>
      </a:lvl5pPr>
      <a:lvl6pPr marL="2228850" indent="-228600" algn="l" rtl="0" eaLnBrk="1" fontAlgn="base" hangingPunct="1">
        <a:spcBef>
          <a:spcPct val="20000"/>
        </a:spcBef>
        <a:spcAft>
          <a:spcPct val="0"/>
        </a:spcAft>
        <a:buChar char="»"/>
        <a:defRPr sz="1100">
          <a:solidFill>
            <a:srgbClr val="005389"/>
          </a:solidFill>
          <a:latin typeface="+mj-lt"/>
          <a:ea typeface="+mn-ea"/>
        </a:defRPr>
      </a:lvl6pPr>
      <a:lvl7pPr marL="2686050" indent="-228600" algn="l" rtl="0" eaLnBrk="1" fontAlgn="base" hangingPunct="1">
        <a:spcBef>
          <a:spcPct val="20000"/>
        </a:spcBef>
        <a:spcAft>
          <a:spcPct val="0"/>
        </a:spcAft>
        <a:buChar char="»"/>
        <a:defRPr sz="1100">
          <a:solidFill>
            <a:srgbClr val="005389"/>
          </a:solidFill>
          <a:latin typeface="+mj-lt"/>
          <a:ea typeface="+mn-ea"/>
        </a:defRPr>
      </a:lvl7pPr>
      <a:lvl8pPr marL="3143250" indent="-228600" algn="l" rtl="0" eaLnBrk="1" fontAlgn="base" hangingPunct="1">
        <a:spcBef>
          <a:spcPct val="20000"/>
        </a:spcBef>
        <a:spcAft>
          <a:spcPct val="0"/>
        </a:spcAft>
        <a:buChar char="»"/>
        <a:defRPr sz="1100">
          <a:solidFill>
            <a:srgbClr val="005389"/>
          </a:solidFill>
          <a:latin typeface="+mj-lt"/>
          <a:ea typeface="+mn-ea"/>
        </a:defRPr>
      </a:lvl8pPr>
      <a:lvl9pPr marL="3600450" indent="-228600" algn="l" rtl="0" eaLnBrk="1" fontAlgn="base" hangingPunct="1">
        <a:spcBef>
          <a:spcPct val="20000"/>
        </a:spcBef>
        <a:spcAft>
          <a:spcPct val="0"/>
        </a:spcAft>
        <a:buChar char="»"/>
        <a:defRPr sz="1100">
          <a:solidFill>
            <a:srgbClr val="005389"/>
          </a:solidFill>
          <a:latin typeface="+mj-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powerpointA_1.png"/>
          <p:cNvPicPr>
            <a:picLocks noChangeAspect="1"/>
          </p:cNvPicPr>
          <p:nvPr/>
        </p:nvPicPr>
        <p:blipFill>
          <a:blip r:embed="rId14" cstate="print">
            <a:extLst>
              <a:ext uri="{28A0092B-C50C-407E-A947-70E740481C1C}">
                <a14:useLocalDpi xmlns:a14="http://schemas.microsoft.com/office/drawing/2010/main" val="0"/>
              </a:ext>
            </a:extLst>
          </a:blip>
          <a:srcRect l="8536" t="12897" b="3706"/>
          <a:stretch>
            <a:fillRect/>
          </a:stretch>
        </p:blipFill>
        <p:spPr bwMode="auto">
          <a:xfrm>
            <a:off x="0" y="0"/>
            <a:ext cx="9372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457200" y="1600200"/>
            <a:ext cx="7696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Line 12"/>
          <p:cNvSpPr>
            <a:spLocks noChangeShapeType="1"/>
          </p:cNvSpPr>
          <p:nvPr/>
        </p:nvSpPr>
        <p:spPr bwMode="auto">
          <a:xfrm>
            <a:off x="457200" y="6324600"/>
            <a:ext cx="7315200" cy="0"/>
          </a:xfrm>
          <a:prstGeom prst="line">
            <a:avLst/>
          </a:prstGeom>
          <a:noFill/>
          <a:ln w="6350">
            <a:solidFill>
              <a:srgbClr val="2D588D"/>
            </a:solidFill>
            <a:round/>
            <a:headEnd/>
            <a:tailEnd/>
          </a:ln>
          <a:extLst>
            <a:ext uri="{909E8E84-426E-40DD-AFC4-6F175D3DCCD1}">
              <a14:hiddenFill xmlns:a14="http://schemas.microsoft.com/office/drawing/2010/main">
                <a:noFill/>
              </a14:hiddenFill>
            </a:ext>
          </a:extLst>
        </p:spPr>
        <p:txBody>
          <a:bodyPr wrap="none" anchor="ctr"/>
          <a:lstStyle/>
          <a:p>
            <a:pPr defTabSz="457200" fontAlgn="base">
              <a:spcBef>
                <a:spcPct val="0"/>
              </a:spcBef>
              <a:spcAft>
                <a:spcPct val="0"/>
              </a:spcAft>
            </a:pPr>
            <a:endParaRPr lang="en-US">
              <a:solidFill>
                <a:prstClr val="black"/>
              </a:solidFill>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1274408755"/>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Lst>
  <p:hf sldNum="0" hdr="0" ftr="0" dt="0"/>
  <p:txStyles>
    <p:titleStyle>
      <a:lvl1pPr algn="ctr" defTabSz="457200" rtl="0" eaLnBrk="0" fontAlgn="base" hangingPunct="0">
        <a:spcBef>
          <a:spcPct val="0"/>
        </a:spcBef>
        <a:spcAft>
          <a:spcPct val="0"/>
        </a:spcAft>
        <a:defRPr sz="2800" kern="1200">
          <a:solidFill>
            <a:srgbClr val="005A8B"/>
          </a:solidFill>
          <a:latin typeface="Arial Unicode MS"/>
          <a:ea typeface="ＭＳ Ｐゴシック" pitchFamily="-105" charset="-128"/>
          <a:cs typeface="Baskerville"/>
        </a:defRPr>
      </a:lvl1pPr>
      <a:lvl2pPr algn="ctr" defTabSz="457200" rtl="0" eaLnBrk="0" fontAlgn="base" hangingPunct="0">
        <a:spcBef>
          <a:spcPct val="0"/>
        </a:spcBef>
        <a:spcAft>
          <a:spcPct val="0"/>
        </a:spcAft>
        <a:defRPr sz="2800">
          <a:solidFill>
            <a:srgbClr val="005A8B"/>
          </a:solidFill>
          <a:latin typeface="Arial Unicode MS" pitchFamily="-105" charset="0"/>
          <a:ea typeface="ＭＳ Ｐゴシック" pitchFamily="-105" charset="-128"/>
          <a:cs typeface="Baskerville" pitchFamily="1" charset="0"/>
        </a:defRPr>
      </a:lvl2pPr>
      <a:lvl3pPr algn="ctr" defTabSz="457200" rtl="0" eaLnBrk="0" fontAlgn="base" hangingPunct="0">
        <a:spcBef>
          <a:spcPct val="0"/>
        </a:spcBef>
        <a:spcAft>
          <a:spcPct val="0"/>
        </a:spcAft>
        <a:defRPr sz="2800">
          <a:solidFill>
            <a:srgbClr val="005A8B"/>
          </a:solidFill>
          <a:latin typeface="Arial Unicode MS" pitchFamily="-105" charset="0"/>
          <a:ea typeface="ＭＳ Ｐゴシック" pitchFamily="-105" charset="-128"/>
          <a:cs typeface="Baskerville" pitchFamily="1" charset="0"/>
        </a:defRPr>
      </a:lvl3pPr>
      <a:lvl4pPr algn="ctr" defTabSz="457200" rtl="0" eaLnBrk="0" fontAlgn="base" hangingPunct="0">
        <a:spcBef>
          <a:spcPct val="0"/>
        </a:spcBef>
        <a:spcAft>
          <a:spcPct val="0"/>
        </a:spcAft>
        <a:defRPr sz="2800">
          <a:solidFill>
            <a:srgbClr val="005A8B"/>
          </a:solidFill>
          <a:latin typeface="Arial Unicode MS" pitchFamily="-105" charset="0"/>
          <a:ea typeface="ＭＳ Ｐゴシック" pitchFamily="-105" charset="-128"/>
          <a:cs typeface="Baskerville" pitchFamily="1" charset="0"/>
        </a:defRPr>
      </a:lvl4pPr>
      <a:lvl5pPr algn="ctr" defTabSz="457200" rtl="0" eaLnBrk="0" fontAlgn="base" hangingPunct="0">
        <a:spcBef>
          <a:spcPct val="0"/>
        </a:spcBef>
        <a:spcAft>
          <a:spcPct val="0"/>
        </a:spcAft>
        <a:defRPr sz="2800">
          <a:solidFill>
            <a:srgbClr val="005A8B"/>
          </a:solidFill>
          <a:latin typeface="Arial Unicode MS" pitchFamily="-105" charset="0"/>
          <a:ea typeface="ＭＳ Ｐゴシック" pitchFamily="-105" charset="-128"/>
          <a:cs typeface="Baskerville" pitchFamily="1" charset="0"/>
        </a:defRPr>
      </a:lvl5pPr>
      <a:lvl6pPr marL="457200" algn="ctr" defTabSz="457200" rtl="0" fontAlgn="base">
        <a:spcBef>
          <a:spcPct val="0"/>
        </a:spcBef>
        <a:spcAft>
          <a:spcPct val="0"/>
        </a:spcAft>
        <a:defRPr sz="2800">
          <a:solidFill>
            <a:srgbClr val="005A8B"/>
          </a:solidFill>
          <a:latin typeface="Arial Unicode MS" pitchFamily="-105" charset="0"/>
          <a:ea typeface="ＭＳ Ｐゴシック" pitchFamily="-105" charset="-128"/>
        </a:defRPr>
      </a:lvl6pPr>
      <a:lvl7pPr marL="914400" algn="ctr" defTabSz="457200" rtl="0" fontAlgn="base">
        <a:spcBef>
          <a:spcPct val="0"/>
        </a:spcBef>
        <a:spcAft>
          <a:spcPct val="0"/>
        </a:spcAft>
        <a:defRPr sz="2800">
          <a:solidFill>
            <a:srgbClr val="005A8B"/>
          </a:solidFill>
          <a:latin typeface="Arial Unicode MS" pitchFamily="-105" charset="0"/>
          <a:ea typeface="ＭＳ Ｐゴシック" pitchFamily="-105" charset="-128"/>
        </a:defRPr>
      </a:lvl7pPr>
      <a:lvl8pPr marL="1371600" algn="ctr" defTabSz="457200" rtl="0" fontAlgn="base">
        <a:spcBef>
          <a:spcPct val="0"/>
        </a:spcBef>
        <a:spcAft>
          <a:spcPct val="0"/>
        </a:spcAft>
        <a:defRPr sz="2800">
          <a:solidFill>
            <a:srgbClr val="005A8B"/>
          </a:solidFill>
          <a:latin typeface="Arial Unicode MS" pitchFamily="-105" charset="0"/>
          <a:ea typeface="ＭＳ Ｐゴシック" pitchFamily="-105" charset="-128"/>
        </a:defRPr>
      </a:lvl8pPr>
      <a:lvl9pPr marL="1828800" algn="ctr" defTabSz="457200" rtl="0" fontAlgn="base">
        <a:spcBef>
          <a:spcPct val="0"/>
        </a:spcBef>
        <a:spcAft>
          <a:spcPct val="0"/>
        </a:spcAft>
        <a:defRPr sz="2800">
          <a:solidFill>
            <a:srgbClr val="005A8B"/>
          </a:solidFill>
          <a:latin typeface="Arial Unicode MS" pitchFamily="-105" charset="0"/>
          <a:ea typeface="ＭＳ Ｐゴシック" pitchFamily="-105" charset="-128"/>
        </a:defRPr>
      </a:lvl9pPr>
    </p:titleStyle>
    <p:bodyStyle>
      <a:lvl1pPr marL="342900" indent="-342900" algn="l" defTabSz="457200" rtl="0" eaLnBrk="0" fontAlgn="base" hangingPunct="0">
        <a:spcBef>
          <a:spcPct val="20000"/>
        </a:spcBef>
        <a:spcAft>
          <a:spcPct val="0"/>
        </a:spcAft>
        <a:buClr>
          <a:srgbClr val="005A8B"/>
        </a:buClr>
        <a:buFont typeface="Lucida Grande"/>
        <a:buChar char="▸"/>
        <a:defRPr sz="2000" kern="1200">
          <a:solidFill>
            <a:srgbClr val="005A8B"/>
          </a:solidFill>
          <a:latin typeface="Arial Unicode MS"/>
          <a:ea typeface="ＭＳ Ｐゴシック" pitchFamily="-105" charset="-128"/>
          <a:cs typeface="ＭＳ Ｐゴシック" pitchFamily="-105" charset="-128"/>
        </a:defRPr>
      </a:lvl1pPr>
      <a:lvl2pPr marL="742950" indent="-285750" algn="l" defTabSz="457200" rtl="0" eaLnBrk="0" fontAlgn="base" hangingPunct="0">
        <a:spcBef>
          <a:spcPct val="20000"/>
        </a:spcBef>
        <a:spcAft>
          <a:spcPct val="0"/>
        </a:spcAft>
        <a:buClr>
          <a:srgbClr val="005A8B"/>
        </a:buClr>
        <a:buFont typeface="Lucida Grande"/>
        <a:buChar char="▸"/>
        <a:defRPr kern="1200">
          <a:solidFill>
            <a:srgbClr val="005A8B"/>
          </a:solidFill>
          <a:latin typeface="Arial Unicode MS"/>
          <a:ea typeface="ＭＳ Ｐゴシック" pitchFamily="-105" charset="-128"/>
          <a:cs typeface="+mn-cs"/>
        </a:defRPr>
      </a:lvl2pPr>
      <a:lvl3pPr marL="1143000" indent="-228600" algn="l" defTabSz="457200" rtl="0" eaLnBrk="0" fontAlgn="base" hangingPunct="0">
        <a:spcBef>
          <a:spcPct val="20000"/>
        </a:spcBef>
        <a:spcAft>
          <a:spcPct val="0"/>
        </a:spcAft>
        <a:buClr>
          <a:srgbClr val="005A8B"/>
        </a:buClr>
        <a:buFont typeface="Lucida Grande"/>
        <a:buChar char="▸"/>
        <a:defRPr kern="1200">
          <a:solidFill>
            <a:srgbClr val="005A8B"/>
          </a:solidFill>
          <a:latin typeface="Arial Unicode MS"/>
          <a:ea typeface="ＭＳ Ｐゴシック" pitchFamily="-105" charset="-128"/>
          <a:cs typeface="+mn-cs"/>
        </a:defRPr>
      </a:lvl3pPr>
      <a:lvl4pPr marL="1600200" indent="-228600" algn="l" defTabSz="457200" rtl="0" eaLnBrk="0" fontAlgn="base" hangingPunct="0">
        <a:spcBef>
          <a:spcPct val="20000"/>
        </a:spcBef>
        <a:spcAft>
          <a:spcPct val="0"/>
        </a:spcAft>
        <a:buClr>
          <a:srgbClr val="005A8B"/>
        </a:buClr>
        <a:buFont typeface="Lucida Grande"/>
        <a:buChar char="▸"/>
        <a:defRPr kern="1200">
          <a:solidFill>
            <a:srgbClr val="005A8B"/>
          </a:solidFill>
          <a:latin typeface="Arial Unicode MS"/>
          <a:ea typeface="ＭＳ Ｐゴシック" pitchFamily="-105" charset="-128"/>
          <a:cs typeface="+mn-cs"/>
        </a:defRPr>
      </a:lvl4pPr>
      <a:lvl5pPr marL="2057400" indent="-228600" algn="l" defTabSz="457200" rtl="0" eaLnBrk="0" fontAlgn="base" hangingPunct="0">
        <a:spcBef>
          <a:spcPct val="20000"/>
        </a:spcBef>
        <a:spcAft>
          <a:spcPct val="0"/>
        </a:spcAft>
        <a:buClr>
          <a:srgbClr val="005A8B"/>
        </a:buClr>
        <a:buFont typeface="Lucida Grande"/>
        <a:buChar char="▸"/>
        <a:defRPr kern="1200">
          <a:solidFill>
            <a:srgbClr val="005A8B"/>
          </a:solidFill>
          <a:latin typeface="Arial Unicode MS"/>
          <a:ea typeface="ＭＳ Ｐゴシック" pitchFamily="-10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0099"/>
        </a:solidFill>
        <a:effectLst/>
      </p:bgPr>
    </p:bg>
    <p:spTree>
      <p:nvGrpSpPr>
        <p:cNvPr id="1" name=""/>
        <p:cNvGrpSpPr/>
        <p:nvPr/>
      </p:nvGrpSpPr>
      <p:grpSpPr>
        <a:xfrm>
          <a:off x="0" y="0"/>
          <a:ext cx="0" cy="0"/>
          <a:chOff x="0" y="0"/>
          <a:chExt cx="0" cy="0"/>
        </a:xfrm>
      </p:grpSpPr>
      <p:pic>
        <p:nvPicPr>
          <p:cNvPr id="14338" name="Picture 7" descr="UMass-PP-bg"/>
          <p:cNvPicPr>
            <a:picLocks noChangeAspect="1" noChangeArrowheads="1"/>
          </p:cNvPicPr>
          <p:nvPr/>
        </p:nvPicPr>
        <p:blipFill>
          <a:blip r:embed="rId13" cstate="print"/>
          <a:srcRect/>
          <a:stretch>
            <a:fillRect/>
          </a:stretch>
        </p:blipFill>
        <p:spPr bwMode="auto">
          <a:xfrm>
            <a:off x="0" y="0"/>
            <a:ext cx="9145588" cy="6859588"/>
          </a:xfrm>
          <a:prstGeom prst="rect">
            <a:avLst/>
          </a:prstGeom>
          <a:noFill/>
          <a:ln w="9525">
            <a:noFill/>
            <a:miter lim="800000"/>
            <a:headEnd/>
            <a:tailEnd/>
          </a:ln>
        </p:spPr>
      </p:pic>
      <p:sp>
        <p:nvSpPr>
          <p:cNvPr id="1030" name="Rectangle 6"/>
          <p:cNvSpPr>
            <a:spLocks noGrp="1" noChangeArrowheads="1"/>
          </p:cNvSpPr>
          <p:nvPr>
            <p:ph type="sldNum" sz="quarter" idx="4"/>
          </p:nvPr>
        </p:nvSpPr>
        <p:spPr bwMode="auto">
          <a:xfrm>
            <a:off x="838200" y="64008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100">
                <a:solidFill>
                  <a:srgbClr val="005389"/>
                </a:solidFill>
                <a:latin typeface="+mj-lt"/>
                <a:ea typeface="ヒラギノ角ゴ Pro W3" pitchFamily="-106" charset="-128"/>
                <a:cs typeface="+mn-cs"/>
              </a:defRPr>
            </a:lvl1pPr>
          </a:lstStyle>
          <a:p>
            <a:pPr>
              <a:defRPr/>
            </a:pPr>
            <a:fld id="{5B39D26C-E107-4D9A-A4C3-F0341CB00EA3}" type="slidenum">
              <a:rPr lang="en-US"/>
              <a:pPr>
                <a:defRPr/>
              </a:pPr>
              <a:t>‹#›</a:t>
            </a:fld>
            <a:endParaRPr lang="en-US"/>
          </a:p>
        </p:txBody>
      </p:sp>
      <p:sp>
        <p:nvSpPr>
          <p:cNvPr id="14340" name="Rectangle 2"/>
          <p:cNvSpPr>
            <a:spLocks noGrp="1" noChangeArrowheads="1"/>
          </p:cNvSpPr>
          <p:nvPr>
            <p:ph type="title"/>
          </p:nvPr>
        </p:nvSpPr>
        <p:spPr bwMode="auto">
          <a:xfrm>
            <a:off x="838200" y="457200"/>
            <a:ext cx="77724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4341" name="Rectangle 3"/>
          <p:cNvSpPr>
            <a:spLocks noGrp="1" noChangeArrowheads="1"/>
          </p:cNvSpPr>
          <p:nvPr>
            <p:ph type="body" idx="1"/>
          </p:nvPr>
        </p:nvSpPr>
        <p:spPr bwMode="auto">
          <a:xfrm>
            <a:off x="838200" y="1600200"/>
            <a:ext cx="7772400" cy="4114800"/>
          </a:xfrm>
          <a:prstGeom prst="rect">
            <a:avLst/>
          </a:prstGeom>
          <a:noFill/>
          <a:ln w="9525">
            <a:noFill/>
            <a:miter lim="800000"/>
            <a:headEnd/>
            <a:tailEnd/>
          </a:ln>
        </p:spPr>
        <p:txBody>
          <a:bodyPr vert="horz" wrap="non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5"/>
          <p:cNvSpPr>
            <a:spLocks noGrp="1" noChangeArrowheads="1"/>
          </p:cNvSpPr>
          <p:nvPr>
            <p:ph type="ftr" sz="quarter" idx="3"/>
          </p:nvPr>
        </p:nvSpPr>
        <p:spPr bwMode="auto">
          <a:xfrm>
            <a:off x="1219200" y="64008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100">
                <a:solidFill>
                  <a:srgbClr val="005389"/>
                </a:solidFill>
                <a:latin typeface="+mj-lt"/>
                <a:ea typeface="ヒラギノ角ゴ Pro W3" pitchFamily="-106" charset="-128"/>
                <a:cs typeface="+mn-cs"/>
              </a:defRPr>
            </a:lvl1pPr>
          </a:lstStyle>
          <a:p>
            <a:pPr>
              <a:defRPr/>
            </a:pPr>
            <a:r>
              <a:rPr lang="en-US"/>
              <a:t>Research Reinvisioned for the 21st Century</a:t>
            </a:r>
          </a:p>
        </p:txBody>
      </p:sp>
      <p:sp>
        <p:nvSpPr>
          <p:cNvPr id="1035" name="Rectangle 11"/>
          <p:cNvSpPr>
            <a:spLocks noChangeArrowheads="1"/>
          </p:cNvSpPr>
          <p:nvPr/>
        </p:nvSpPr>
        <p:spPr bwMode="auto">
          <a:xfrm>
            <a:off x="4572000" y="6400800"/>
            <a:ext cx="2895600" cy="457200"/>
          </a:xfrm>
          <a:prstGeom prst="rect">
            <a:avLst/>
          </a:prstGeom>
          <a:noFill/>
          <a:ln w="9525">
            <a:noFill/>
            <a:miter lim="800000"/>
            <a:headEnd/>
            <a:tailEnd/>
          </a:ln>
        </p:spPr>
        <p:txBody>
          <a:bodyPr/>
          <a:lstStyle/>
          <a:p>
            <a:pPr eaLnBrk="0" hangingPunct="0">
              <a:defRPr/>
            </a:pPr>
            <a:endParaRPr lang="en-US" sz="1100">
              <a:latin typeface="Arial" charset="0"/>
              <a:ea typeface="ヒラギノ角ゴ Pro W3" pitchFamily="-106" charset="-128"/>
              <a:cs typeface="+mn-cs"/>
            </a:endParaRPr>
          </a:p>
        </p:txBody>
      </p:sp>
      <p:sp>
        <p:nvSpPr>
          <p:cNvPr id="1036" name="Line 12"/>
          <p:cNvSpPr>
            <a:spLocks noChangeShapeType="1"/>
          </p:cNvSpPr>
          <p:nvPr/>
        </p:nvSpPr>
        <p:spPr bwMode="auto">
          <a:xfrm>
            <a:off x="914400" y="6324600"/>
            <a:ext cx="6553200" cy="0"/>
          </a:xfrm>
          <a:prstGeom prst="line">
            <a:avLst/>
          </a:prstGeom>
          <a:noFill/>
          <a:ln w="6350">
            <a:solidFill>
              <a:srgbClr val="2D588D"/>
            </a:solidFill>
            <a:round/>
            <a:headEnd/>
            <a:tailEnd/>
          </a:ln>
          <a:effectLst/>
        </p:spPr>
        <p:txBody>
          <a:bodyPr wrap="none" anchor="ctr"/>
          <a:lstStyle/>
          <a:p>
            <a:pPr eaLnBrk="0" hangingPunct="0">
              <a:defRPr/>
            </a:pPr>
            <a:endParaRPr lang="en-US">
              <a:latin typeface="Arial" charset="0"/>
              <a:ea typeface="ヒラギノ角ゴ Pro W3" charset="-128"/>
              <a:cs typeface="ヒラギノ角ゴ Pro W3" charset="-128"/>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rtl="0" eaLnBrk="1" fontAlgn="base" hangingPunct="1">
        <a:spcBef>
          <a:spcPct val="0"/>
        </a:spcBef>
        <a:spcAft>
          <a:spcPct val="0"/>
        </a:spcAft>
        <a:defRPr sz="2800">
          <a:solidFill>
            <a:srgbClr val="005389"/>
          </a:solidFill>
          <a:latin typeface="+mj-lt"/>
          <a:ea typeface="+mj-ea"/>
          <a:cs typeface="ヒラギノ角ゴ Pro W3"/>
        </a:defRPr>
      </a:lvl1pPr>
      <a:lvl2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2pPr>
      <a:lvl3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3pPr>
      <a:lvl4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4pPr>
      <a:lvl5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5pPr>
      <a:lvl6pPr marL="4572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6pPr>
      <a:lvl7pPr marL="9144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7pPr>
      <a:lvl8pPr marL="13716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8pPr>
      <a:lvl9pPr marL="18288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9pPr>
    </p:titleStyle>
    <p:bodyStyle>
      <a:lvl1pPr marL="342900" indent="-342900" algn="l" rtl="0" eaLnBrk="1" fontAlgn="base" hangingPunct="1">
        <a:spcBef>
          <a:spcPct val="20000"/>
        </a:spcBef>
        <a:spcAft>
          <a:spcPct val="0"/>
        </a:spcAft>
        <a:buClr>
          <a:srgbClr val="737373"/>
        </a:buClr>
        <a:buChar char="•"/>
        <a:defRPr sz="2000">
          <a:solidFill>
            <a:srgbClr val="005389"/>
          </a:solidFill>
          <a:latin typeface="+mn-lt"/>
          <a:ea typeface="+mn-ea"/>
          <a:cs typeface="ヒラギノ角ゴ Pro W3"/>
        </a:defRPr>
      </a:lvl1pPr>
      <a:lvl2pPr marL="742950" indent="-285750" algn="l" rtl="0" eaLnBrk="1" fontAlgn="base" hangingPunct="1">
        <a:spcBef>
          <a:spcPct val="20000"/>
        </a:spcBef>
        <a:spcAft>
          <a:spcPct val="0"/>
        </a:spcAft>
        <a:buClr>
          <a:srgbClr val="737373"/>
        </a:buClr>
        <a:buChar char="–"/>
        <a:defRPr sz="2800">
          <a:solidFill>
            <a:srgbClr val="005389"/>
          </a:solidFill>
          <a:latin typeface="+mj-lt"/>
          <a:ea typeface="+mn-ea"/>
          <a:cs typeface="ヒラギノ角ゴ Pro W3"/>
        </a:defRPr>
      </a:lvl2pPr>
      <a:lvl3pPr marL="1085850" indent="-228600" algn="l" rtl="0" eaLnBrk="1" fontAlgn="base" hangingPunct="1">
        <a:spcBef>
          <a:spcPct val="20000"/>
        </a:spcBef>
        <a:spcAft>
          <a:spcPct val="0"/>
        </a:spcAft>
        <a:buClr>
          <a:srgbClr val="005389"/>
        </a:buClr>
        <a:buSzPct val="75000"/>
        <a:buFont typeface="Wingdings 3" pitchFamily="18" charset="2"/>
        <a:buChar char=""/>
        <a:defRPr sz="2200">
          <a:solidFill>
            <a:srgbClr val="737373"/>
          </a:solidFill>
          <a:latin typeface="+mn-lt"/>
          <a:ea typeface="+mn-ea"/>
          <a:cs typeface="ヒラギノ角ゴ Pro W3"/>
        </a:defRPr>
      </a:lvl3pPr>
      <a:lvl4pPr marL="1428750" indent="-228600" algn="l" rtl="0" eaLnBrk="1" fontAlgn="base" hangingPunct="1">
        <a:spcBef>
          <a:spcPct val="20000"/>
        </a:spcBef>
        <a:spcAft>
          <a:spcPct val="0"/>
        </a:spcAft>
        <a:buClr>
          <a:srgbClr val="737373"/>
        </a:buClr>
        <a:buChar char="–"/>
        <a:defRPr sz="2000">
          <a:solidFill>
            <a:srgbClr val="005389"/>
          </a:solidFill>
          <a:latin typeface="+mn-lt"/>
          <a:ea typeface="+mn-ea"/>
          <a:cs typeface="ヒラギノ角ゴ Pro W3"/>
        </a:defRPr>
      </a:lvl4pPr>
      <a:lvl5pPr marL="1771650" indent="-228600" algn="l" rtl="0" eaLnBrk="1" fontAlgn="base" hangingPunct="1">
        <a:spcBef>
          <a:spcPct val="20000"/>
        </a:spcBef>
        <a:spcAft>
          <a:spcPct val="0"/>
        </a:spcAft>
        <a:buChar char="»"/>
        <a:defRPr sz="1100">
          <a:solidFill>
            <a:srgbClr val="005389"/>
          </a:solidFill>
          <a:latin typeface="+mj-lt"/>
          <a:ea typeface="+mn-ea"/>
          <a:cs typeface="ヒラギノ角ゴ Pro W3"/>
        </a:defRPr>
      </a:lvl5pPr>
      <a:lvl6pPr marL="2228850" indent="-228600" algn="l" rtl="0" eaLnBrk="1" fontAlgn="base" hangingPunct="1">
        <a:spcBef>
          <a:spcPct val="20000"/>
        </a:spcBef>
        <a:spcAft>
          <a:spcPct val="0"/>
        </a:spcAft>
        <a:buChar char="»"/>
        <a:defRPr sz="1100">
          <a:solidFill>
            <a:srgbClr val="005389"/>
          </a:solidFill>
          <a:latin typeface="+mj-lt"/>
          <a:ea typeface="+mn-ea"/>
        </a:defRPr>
      </a:lvl6pPr>
      <a:lvl7pPr marL="2686050" indent="-228600" algn="l" rtl="0" eaLnBrk="1" fontAlgn="base" hangingPunct="1">
        <a:spcBef>
          <a:spcPct val="20000"/>
        </a:spcBef>
        <a:spcAft>
          <a:spcPct val="0"/>
        </a:spcAft>
        <a:buChar char="»"/>
        <a:defRPr sz="1100">
          <a:solidFill>
            <a:srgbClr val="005389"/>
          </a:solidFill>
          <a:latin typeface="+mj-lt"/>
          <a:ea typeface="+mn-ea"/>
        </a:defRPr>
      </a:lvl7pPr>
      <a:lvl8pPr marL="3143250" indent="-228600" algn="l" rtl="0" eaLnBrk="1" fontAlgn="base" hangingPunct="1">
        <a:spcBef>
          <a:spcPct val="20000"/>
        </a:spcBef>
        <a:spcAft>
          <a:spcPct val="0"/>
        </a:spcAft>
        <a:buChar char="»"/>
        <a:defRPr sz="1100">
          <a:solidFill>
            <a:srgbClr val="005389"/>
          </a:solidFill>
          <a:latin typeface="+mj-lt"/>
          <a:ea typeface="+mn-ea"/>
        </a:defRPr>
      </a:lvl8pPr>
      <a:lvl9pPr marL="3600450" indent="-228600" algn="l" rtl="0" eaLnBrk="1" fontAlgn="base" hangingPunct="1">
        <a:spcBef>
          <a:spcPct val="20000"/>
        </a:spcBef>
        <a:spcAft>
          <a:spcPct val="0"/>
        </a:spcAft>
        <a:buChar char="»"/>
        <a:defRPr sz="1100">
          <a:solidFill>
            <a:srgbClr val="005389"/>
          </a:solidFill>
          <a:latin typeface="+mj-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0099"/>
        </a:solidFill>
        <a:effectLst/>
      </p:bgPr>
    </p:bg>
    <p:spTree>
      <p:nvGrpSpPr>
        <p:cNvPr id="1" name=""/>
        <p:cNvGrpSpPr/>
        <p:nvPr/>
      </p:nvGrpSpPr>
      <p:grpSpPr>
        <a:xfrm>
          <a:off x="0" y="0"/>
          <a:ext cx="0" cy="0"/>
          <a:chOff x="0" y="0"/>
          <a:chExt cx="0" cy="0"/>
        </a:xfrm>
      </p:grpSpPr>
      <p:pic>
        <p:nvPicPr>
          <p:cNvPr id="27650" name="Picture 7" descr="UMass-PP-bg"/>
          <p:cNvPicPr>
            <a:picLocks noChangeAspect="1" noChangeArrowheads="1"/>
          </p:cNvPicPr>
          <p:nvPr/>
        </p:nvPicPr>
        <p:blipFill>
          <a:blip r:embed="rId13" cstate="print"/>
          <a:srcRect/>
          <a:stretch>
            <a:fillRect/>
          </a:stretch>
        </p:blipFill>
        <p:spPr bwMode="auto">
          <a:xfrm>
            <a:off x="0" y="0"/>
            <a:ext cx="9145588" cy="6859588"/>
          </a:xfrm>
          <a:prstGeom prst="rect">
            <a:avLst/>
          </a:prstGeom>
          <a:noFill/>
          <a:ln w="9525">
            <a:noFill/>
            <a:miter lim="800000"/>
            <a:headEnd/>
            <a:tailEnd/>
          </a:ln>
        </p:spPr>
      </p:pic>
      <p:sp>
        <p:nvSpPr>
          <p:cNvPr id="1035" name="Rectangle 11"/>
          <p:cNvSpPr>
            <a:spLocks noChangeArrowheads="1"/>
          </p:cNvSpPr>
          <p:nvPr/>
        </p:nvSpPr>
        <p:spPr bwMode="auto">
          <a:xfrm>
            <a:off x="4572000" y="6400800"/>
            <a:ext cx="2895600" cy="457200"/>
          </a:xfrm>
          <a:prstGeom prst="rect">
            <a:avLst/>
          </a:prstGeom>
          <a:noFill/>
          <a:ln w="9525">
            <a:noFill/>
            <a:miter lim="800000"/>
            <a:headEnd/>
            <a:tailEnd/>
          </a:ln>
        </p:spPr>
        <p:txBody>
          <a:bodyPr/>
          <a:lstStyle/>
          <a:p>
            <a:pPr eaLnBrk="0" hangingPunct="0">
              <a:defRPr/>
            </a:pPr>
            <a:endParaRPr lang="en-US" sz="1100">
              <a:latin typeface="Arial" charset="0"/>
              <a:ea typeface="ヒラギノ角ゴ Pro W3" pitchFamily="-106" charset="-128"/>
              <a:cs typeface="+mn-cs"/>
            </a:endParaRPr>
          </a:p>
        </p:txBody>
      </p:sp>
      <p:sp>
        <p:nvSpPr>
          <p:cNvPr id="1036" name="Line 12"/>
          <p:cNvSpPr>
            <a:spLocks noChangeShapeType="1"/>
          </p:cNvSpPr>
          <p:nvPr/>
        </p:nvSpPr>
        <p:spPr bwMode="auto">
          <a:xfrm>
            <a:off x="914400" y="6324600"/>
            <a:ext cx="6553200" cy="0"/>
          </a:xfrm>
          <a:prstGeom prst="line">
            <a:avLst/>
          </a:prstGeom>
          <a:noFill/>
          <a:ln w="6350">
            <a:solidFill>
              <a:srgbClr val="2D588D"/>
            </a:solidFill>
            <a:round/>
            <a:headEnd/>
            <a:tailEnd/>
          </a:ln>
          <a:effectLst/>
        </p:spPr>
        <p:txBody>
          <a:bodyPr wrap="none" anchor="ctr"/>
          <a:lstStyle/>
          <a:p>
            <a:pPr eaLnBrk="0" hangingPunct="0">
              <a:defRPr/>
            </a:pPr>
            <a:endParaRPr lang="en-US">
              <a:latin typeface="Arial" charset="0"/>
              <a:ea typeface="ヒラギノ角ゴ Pro W3" charset="-128"/>
              <a:cs typeface="ヒラギノ角ゴ Pro W3" charset="-128"/>
            </a:endParaRPr>
          </a:p>
        </p:txBody>
      </p:sp>
      <p:sp>
        <p:nvSpPr>
          <p:cNvPr id="27653" name="Rectangle 2"/>
          <p:cNvSpPr>
            <a:spLocks noGrp="1" noChangeArrowheads="1"/>
          </p:cNvSpPr>
          <p:nvPr>
            <p:ph type="title"/>
          </p:nvPr>
        </p:nvSpPr>
        <p:spPr bwMode="auto">
          <a:xfrm>
            <a:off x="838200" y="457200"/>
            <a:ext cx="77724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27654" name="Rectangle 3"/>
          <p:cNvSpPr>
            <a:spLocks noGrp="1" noChangeArrowheads="1"/>
          </p:cNvSpPr>
          <p:nvPr>
            <p:ph type="body" idx="1"/>
          </p:nvPr>
        </p:nvSpPr>
        <p:spPr bwMode="auto">
          <a:xfrm>
            <a:off x="838200" y="1600200"/>
            <a:ext cx="7772400" cy="4114800"/>
          </a:xfrm>
          <a:prstGeom prst="rect">
            <a:avLst/>
          </a:prstGeom>
          <a:noFill/>
          <a:ln w="9525">
            <a:noFill/>
            <a:miter lim="800000"/>
            <a:headEnd/>
            <a:tailEnd/>
          </a:ln>
        </p:spPr>
        <p:txBody>
          <a:bodyPr vert="horz" wrap="non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3"/>
          <p:cNvSpPr>
            <a:spLocks noGrp="1"/>
          </p:cNvSpPr>
          <p:nvPr>
            <p:ph type="sldNum" sz="quarter" idx="4"/>
          </p:nvPr>
        </p:nvSpPr>
        <p:spPr bwMode="auto">
          <a:xfrm>
            <a:off x="838200" y="64008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100">
                <a:solidFill>
                  <a:srgbClr val="005389"/>
                </a:solidFill>
                <a:latin typeface="+mj-lt"/>
                <a:ea typeface="ヒラギノ角ゴ Pro W3" pitchFamily="-106" charset="-128"/>
                <a:cs typeface="+mn-cs"/>
              </a:defRPr>
            </a:lvl1pPr>
          </a:lstStyle>
          <a:p>
            <a:pPr>
              <a:defRPr/>
            </a:pPr>
            <a:fld id="{8D1A6952-2671-47B3-B927-B2514F33BDE4}" type="slidenum">
              <a:rPr lang="en-US"/>
              <a:pPr>
                <a:defRPr/>
              </a:pPr>
              <a:t>‹#›</a:t>
            </a:fld>
            <a:endParaRPr lang="en-US"/>
          </a:p>
        </p:txBody>
      </p:sp>
      <p:sp>
        <p:nvSpPr>
          <p:cNvPr id="10" name="Footer Placeholder 4"/>
          <p:cNvSpPr>
            <a:spLocks noGrp="1"/>
          </p:cNvSpPr>
          <p:nvPr>
            <p:ph type="ftr" sz="quarter" idx="3"/>
          </p:nvPr>
        </p:nvSpPr>
        <p:spPr bwMode="auto">
          <a:xfrm>
            <a:off x="1219200" y="64008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100">
                <a:solidFill>
                  <a:srgbClr val="005389"/>
                </a:solidFill>
                <a:latin typeface="+mj-lt"/>
                <a:ea typeface="ヒラギノ角ゴ Pro W3" pitchFamily="-106" charset="-128"/>
                <a:cs typeface="+mn-cs"/>
              </a:defRPr>
            </a:lvl1pPr>
          </a:lstStyle>
          <a:p>
            <a:pPr>
              <a:defRPr/>
            </a:pPr>
            <a:r>
              <a:rPr lang="en-US"/>
              <a:t>Research Reinvisioned for the 21st Century</a:t>
            </a:r>
            <a:endParaRPr lang="en-US">
              <a:latin typeface="+mn-lt"/>
            </a:endParaRP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l" rtl="0" eaLnBrk="1" fontAlgn="base" hangingPunct="1">
        <a:spcBef>
          <a:spcPct val="0"/>
        </a:spcBef>
        <a:spcAft>
          <a:spcPct val="0"/>
        </a:spcAft>
        <a:defRPr sz="2800">
          <a:solidFill>
            <a:srgbClr val="005389"/>
          </a:solidFill>
          <a:latin typeface="+mj-lt"/>
          <a:ea typeface="+mj-ea"/>
          <a:cs typeface="ヒラギノ角ゴ Pro W3"/>
        </a:defRPr>
      </a:lvl1pPr>
      <a:lvl2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2pPr>
      <a:lvl3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3pPr>
      <a:lvl4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4pPr>
      <a:lvl5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5pPr>
      <a:lvl6pPr marL="4572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6pPr>
      <a:lvl7pPr marL="9144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7pPr>
      <a:lvl8pPr marL="13716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8pPr>
      <a:lvl9pPr marL="18288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9pPr>
    </p:titleStyle>
    <p:bodyStyle>
      <a:lvl1pPr marL="342900" indent="-342900" algn="l" rtl="0" eaLnBrk="1" fontAlgn="base" hangingPunct="1">
        <a:spcBef>
          <a:spcPct val="20000"/>
        </a:spcBef>
        <a:spcAft>
          <a:spcPct val="0"/>
        </a:spcAft>
        <a:buClr>
          <a:srgbClr val="737373"/>
        </a:buClr>
        <a:buChar char="•"/>
        <a:defRPr sz="2000">
          <a:solidFill>
            <a:srgbClr val="005389"/>
          </a:solidFill>
          <a:latin typeface="+mn-lt"/>
          <a:ea typeface="+mn-ea"/>
          <a:cs typeface="ヒラギノ角ゴ Pro W3"/>
        </a:defRPr>
      </a:lvl1pPr>
      <a:lvl2pPr marL="742950" indent="-285750" algn="l" rtl="0" eaLnBrk="1" fontAlgn="base" hangingPunct="1">
        <a:spcBef>
          <a:spcPct val="20000"/>
        </a:spcBef>
        <a:spcAft>
          <a:spcPct val="0"/>
        </a:spcAft>
        <a:buClr>
          <a:srgbClr val="737373"/>
        </a:buClr>
        <a:buChar char="–"/>
        <a:defRPr sz="2800">
          <a:solidFill>
            <a:srgbClr val="005389"/>
          </a:solidFill>
          <a:latin typeface="+mj-lt"/>
          <a:ea typeface="+mn-ea"/>
          <a:cs typeface="ヒラギノ角ゴ Pro W3"/>
        </a:defRPr>
      </a:lvl2pPr>
      <a:lvl3pPr marL="1085850" indent="-228600" algn="l" rtl="0" eaLnBrk="1" fontAlgn="base" hangingPunct="1">
        <a:spcBef>
          <a:spcPct val="20000"/>
        </a:spcBef>
        <a:spcAft>
          <a:spcPct val="0"/>
        </a:spcAft>
        <a:buClr>
          <a:srgbClr val="005389"/>
        </a:buClr>
        <a:buSzPct val="75000"/>
        <a:buFont typeface="Wingdings 3" pitchFamily="18" charset="2"/>
        <a:buChar char=""/>
        <a:defRPr sz="2200">
          <a:solidFill>
            <a:srgbClr val="737373"/>
          </a:solidFill>
          <a:latin typeface="+mn-lt"/>
          <a:ea typeface="+mn-ea"/>
          <a:cs typeface="ヒラギノ角ゴ Pro W3"/>
        </a:defRPr>
      </a:lvl3pPr>
      <a:lvl4pPr marL="1428750" indent="-228600" algn="l" rtl="0" eaLnBrk="1" fontAlgn="base" hangingPunct="1">
        <a:spcBef>
          <a:spcPct val="20000"/>
        </a:spcBef>
        <a:spcAft>
          <a:spcPct val="0"/>
        </a:spcAft>
        <a:buClr>
          <a:srgbClr val="737373"/>
        </a:buClr>
        <a:buChar char="–"/>
        <a:defRPr sz="2000">
          <a:solidFill>
            <a:srgbClr val="005389"/>
          </a:solidFill>
          <a:latin typeface="+mn-lt"/>
          <a:ea typeface="+mn-ea"/>
          <a:cs typeface="ヒラギノ角ゴ Pro W3"/>
        </a:defRPr>
      </a:lvl4pPr>
      <a:lvl5pPr marL="1771650" indent="-228600" algn="l" rtl="0" eaLnBrk="1" fontAlgn="base" hangingPunct="1">
        <a:spcBef>
          <a:spcPct val="20000"/>
        </a:spcBef>
        <a:spcAft>
          <a:spcPct val="0"/>
        </a:spcAft>
        <a:buChar char="»"/>
        <a:defRPr sz="1100">
          <a:solidFill>
            <a:srgbClr val="005389"/>
          </a:solidFill>
          <a:latin typeface="+mj-lt"/>
          <a:ea typeface="+mn-ea"/>
          <a:cs typeface="ヒラギノ角ゴ Pro W3"/>
        </a:defRPr>
      </a:lvl5pPr>
      <a:lvl6pPr marL="2228850" indent="-228600" algn="l" rtl="0" eaLnBrk="1" fontAlgn="base" hangingPunct="1">
        <a:spcBef>
          <a:spcPct val="20000"/>
        </a:spcBef>
        <a:spcAft>
          <a:spcPct val="0"/>
        </a:spcAft>
        <a:buChar char="»"/>
        <a:defRPr sz="1100">
          <a:solidFill>
            <a:srgbClr val="005389"/>
          </a:solidFill>
          <a:latin typeface="+mj-lt"/>
          <a:ea typeface="+mn-ea"/>
        </a:defRPr>
      </a:lvl6pPr>
      <a:lvl7pPr marL="2686050" indent="-228600" algn="l" rtl="0" eaLnBrk="1" fontAlgn="base" hangingPunct="1">
        <a:spcBef>
          <a:spcPct val="20000"/>
        </a:spcBef>
        <a:spcAft>
          <a:spcPct val="0"/>
        </a:spcAft>
        <a:buChar char="»"/>
        <a:defRPr sz="1100">
          <a:solidFill>
            <a:srgbClr val="005389"/>
          </a:solidFill>
          <a:latin typeface="+mj-lt"/>
          <a:ea typeface="+mn-ea"/>
        </a:defRPr>
      </a:lvl7pPr>
      <a:lvl8pPr marL="3143250" indent="-228600" algn="l" rtl="0" eaLnBrk="1" fontAlgn="base" hangingPunct="1">
        <a:spcBef>
          <a:spcPct val="20000"/>
        </a:spcBef>
        <a:spcAft>
          <a:spcPct val="0"/>
        </a:spcAft>
        <a:buChar char="»"/>
        <a:defRPr sz="1100">
          <a:solidFill>
            <a:srgbClr val="005389"/>
          </a:solidFill>
          <a:latin typeface="+mj-lt"/>
          <a:ea typeface="+mn-ea"/>
        </a:defRPr>
      </a:lvl8pPr>
      <a:lvl9pPr marL="3600450" indent="-228600" algn="l" rtl="0" eaLnBrk="1" fontAlgn="base" hangingPunct="1">
        <a:spcBef>
          <a:spcPct val="20000"/>
        </a:spcBef>
        <a:spcAft>
          <a:spcPct val="0"/>
        </a:spcAft>
        <a:buChar char="»"/>
        <a:defRPr sz="1100">
          <a:solidFill>
            <a:srgbClr val="005389"/>
          </a:solidFill>
          <a:latin typeface="+mj-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0099"/>
        </a:solidFill>
        <a:effectLst/>
      </p:bgPr>
    </p:bg>
    <p:spTree>
      <p:nvGrpSpPr>
        <p:cNvPr id="1" name=""/>
        <p:cNvGrpSpPr/>
        <p:nvPr/>
      </p:nvGrpSpPr>
      <p:grpSpPr>
        <a:xfrm>
          <a:off x="0" y="0"/>
          <a:ext cx="0" cy="0"/>
          <a:chOff x="0" y="0"/>
          <a:chExt cx="0" cy="0"/>
        </a:xfrm>
      </p:grpSpPr>
      <p:pic>
        <p:nvPicPr>
          <p:cNvPr id="39938" name="Picture 7" descr="UMass-PP-bg"/>
          <p:cNvPicPr>
            <a:picLocks noChangeAspect="1" noChangeArrowheads="1"/>
          </p:cNvPicPr>
          <p:nvPr/>
        </p:nvPicPr>
        <p:blipFill>
          <a:blip r:embed="rId13" cstate="print"/>
          <a:srcRect/>
          <a:stretch>
            <a:fillRect/>
          </a:stretch>
        </p:blipFill>
        <p:spPr bwMode="auto">
          <a:xfrm>
            <a:off x="0" y="0"/>
            <a:ext cx="9145588" cy="6859588"/>
          </a:xfrm>
          <a:prstGeom prst="rect">
            <a:avLst/>
          </a:prstGeom>
          <a:noFill/>
          <a:ln w="9525">
            <a:noFill/>
            <a:miter lim="800000"/>
            <a:headEnd/>
            <a:tailEnd/>
          </a:ln>
        </p:spPr>
      </p:pic>
      <p:sp>
        <p:nvSpPr>
          <p:cNvPr id="1035" name="Rectangle 11"/>
          <p:cNvSpPr>
            <a:spLocks noChangeArrowheads="1"/>
          </p:cNvSpPr>
          <p:nvPr/>
        </p:nvSpPr>
        <p:spPr bwMode="auto">
          <a:xfrm>
            <a:off x="4572000" y="6400800"/>
            <a:ext cx="2895600" cy="457200"/>
          </a:xfrm>
          <a:prstGeom prst="rect">
            <a:avLst/>
          </a:prstGeom>
          <a:noFill/>
          <a:ln w="9525">
            <a:noFill/>
            <a:miter lim="800000"/>
            <a:headEnd/>
            <a:tailEnd/>
          </a:ln>
        </p:spPr>
        <p:txBody>
          <a:bodyPr/>
          <a:lstStyle/>
          <a:p>
            <a:pPr eaLnBrk="0" hangingPunct="0">
              <a:defRPr/>
            </a:pPr>
            <a:endParaRPr lang="en-US" sz="1100">
              <a:latin typeface="Arial" charset="0"/>
              <a:ea typeface="ヒラギノ角ゴ Pro W3" pitchFamily="-106" charset="-128"/>
              <a:cs typeface="+mn-cs"/>
            </a:endParaRPr>
          </a:p>
        </p:txBody>
      </p:sp>
      <p:sp>
        <p:nvSpPr>
          <p:cNvPr id="1036" name="Line 12"/>
          <p:cNvSpPr>
            <a:spLocks noChangeShapeType="1"/>
          </p:cNvSpPr>
          <p:nvPr/>
        </p:nvSpPr>
        <p:spPr bwMode="auto">
          <a:xfrm>
            <a:off x="914400" y="6324600"/>
            <a:ext cx="6553200" cy="0"/>
          </a:xfrm>
          <a:prstGeom prst="line">
            <a:avLst/>
          </a:prstGeom>
          <a:noFill/>
          <a:ln w="6350">
            <a:solidFill>
              <a:srgbClr val="2D588D"/>
            </a:solidFill>
            <a:round/>
            <a:headEnd/>
            <a:tailEnd/>
          </a:ln>
          <a:effectLst/>
        </p:spPr>
        <p:txBody>
          <a:bodyPr wrap="none" anchor="ctr"/>
          <a:lstStyle/>
          <a:p>
            <a:pPr eaLnBrk="0" hangingPunct="0">
              <a:defRPr/>
            </a:pPr>
            <a:endParaRPr lang="en-US">
              <a:latin typeface="Arial" charset="0"/>
              <a:ea typeface="ヒラギノ角ゴ Pro W3" charset="-128"/>
              <a:cs typeface="ヒラギノ角ゴ Pro W3" charset="-128"/>
            </a:endParaRPr>
          </a:p>
        </p:txBody>
      </p:sp>
      <p:sp>
        <p:nvSpPr>
          <p:cNvPr id="39941" name="Rectangle 2"/>
          <p:cNvSpPr>
            <a:spLocks noGrp="1" noChangeArrowheads="1"/>
          </p:cNvSpPr>
          <p:nvPr>
            <p:ph type="title"/>
          </p:nvPr>
        </p:nvSpPr>
        <p:spPr bwMode="auto">
          <a:xfrm>
            <a:off x="838200" y="457200"/>
            <a:ext cx="77724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39942" name="Rectangle 3"/>
          <p:cNvSpPr>
            <a:spLocks noGrp="1" noChangeArrowheads="1"/>
          </p:cNvSpPr>
          <p:nvPr>
            <p:ph type="body" idx="1"/>
          </p:nvPr>
        </p:nvSpPr>
        <p:spPr bwMode="auto">
          <a:xfrm>
            <a:off x="838200" y="1600200"/>
            <a:ext cx="7772400" cy="4114800"/>
          </a:xfrm>
          <a:prstGeom prst="rect">
            <a:avLst/>
          </a:prstGeom>
          <a:noFill/>
          <a:ln w="9525">
            <a:noFill/>
            <a:miter lim="800000"/>
            <a:headEnd/>
            <a:tailEnd/>
          </a:ln>
        </p:spPr>
        <p:txBody>
          <a:bodyPr vert="horz" wrap="non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3"/>
          <p:cNvSpPr>
            <a:spLocks noGrp="1"/>
          </p:cNvSpPr>
          <p:nvPr>
            <p:ph type="sldNum" sz="quarter" idx="4"/>
          </p:nvPr>
        </p:nvSpPr>
        <p:spPr bwMode="auto">
          <a:xfrm>
            <a:off x="838200" y="64008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100">
                <a:solidFill>
                  <a:srgbClr val="005389"/>
                </a:solidFill>
                <a:latin typeface="+mj-lt"/>
                <a:ea typeface="ヒラギノ角ゴ Pro W3" pitchFamily="-106" charset="-128"/>
                <a:cs typeface="+mn-cs"/>
              </a:defRPr>
            </a:lvl1pPr>
          </a:lstStyle>
          <a:p>
            <a:pPr>
              <a:defRPr/>
            </a:pPr>
            <a:fld id="{06892987-AB30-4D47-A112-676A01EBDB97}" type="slidenum">
              <a:rPr lang="en-US"/>
              <a:pPr>
                <a:defRPr/>
              </a:pPr>
              <a:t>‹#›</a:t>
            </a:fld>
            <a:endParaRPr lang="en-US"/>
          </a:p>
        </p:txBody>
      </p:sp>
      <p:sp>
        <p:nvSpPr>
          <p:cNvPr id="10" name="Footer Placeholder 4"/>
          <p:cNvSpPr>
            <a:spLocks noGrp="1"/>
          </p:cNvSpPr>
          <p:nvPr>
            <p:ph type="ftr" sz="quarter" idx="3"/>
          </p:nvPr>
        </p:nvSpPr>
        <p:spPr bwMode="auto">
          <a:xfrm>
            <a:off x="1219200" y="64008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100">
                <a:solidFill>
                  <a:srgbClr val="005389"/>
                </a:solidFill>
                <a:latin typeface="+mj-lt"/>
                <a:ea typeface="ヒラギノ角ゴ Pro W3" pitchFamily="-106" charset="-128"/>
                <a:cs typeface="+mn-cs"/>
              </a:defRPr>
            </a:lvl1pPr>
          </a:lstStyle>
          <a:p>
            <a:pPr>
              <a:defRPr/>
            </a:pPr>
            <a:r>
              <a:rPr lang="en-US"/>
              <a:t>Research Reinvisioned for the 21st Century</a:t>
            </a:r>
            <a:endParaRPr lang="en-US">
              <a:latin typeface="+mn-lt"/>
            </a:endParaRP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lgn="l" rtl="0" eaLnBrk="1" fontAlgn="base" hangingPunct="1">
        <a:spcBef>
          <a:spcPct val="0"/>
        </a:spcBef>
        <a:spcAft>
          <a:spcPct val="0"/>
        </a:spcAft>
        <a:defRPr sz="2800">
          <a:solidFill>
            <a:srgbClr val="005389"/>
          </a:solidFill>
          <a:latin typeface="+mj-lt"/>
          <a:ea typeface="+mj-ea"/>
          <a:cs typeface="ヒラギノ角ゴ Pro W3"/>
        </a:defRPr>
      </a:lvl1pPr>
      <a:lvl2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2pPr>
      <a:lvl3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3pPr>
      <a:lvl4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4pPr>
      <a:lvl5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5pPr>
      <a:lvl6pPr marL="4572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6pPr>
      <a:lvl7pPr marL="9144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7pPr>
      <a:lvl8pPr marL="13716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8pPr>
      <a:lvl9pPr marL="18288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9pPr>
    </p:titleStyle>
    <p:bodyStyle>
      <a:lvl1pPr marL="342900" indent="-342900" algn="l" rtl="0" eaLnBrk="1" fontAlgn="base" hangingPunct="1">
        <a:spcBef>
          <a:spcPct val="20000"/>
        </a:spcBef>
        <a:spcAft>
          <a:spcPct val="0"/>
        </a:spcAft>
        <a:buClr>
          <a:srgbClr val="737373"/>
        </a:buClr>
        <a:buChar char="•"/>
        <a:defRPr sz="2000">
          <a:solidFill>
            <a:srgbClr val="005389"/>
          </a:solidFill>
          <a:latin typeface="+mn-lt"/>
          <a:ea typeface="+mn-ea"/>
          <a:cs typeface="ヒラギノ角ゴ Pro W3"/>
        </a:defRPr>
      </a:lvl1pPr>
      <a:lvl2pPr marL="742950" indent="-285750" algn="l" rtl="0" eaLnBrk="1" fontAlgn="base" hangingPunct="1">
        <a:spcBef>
          <a:spcPct val="20000"/>
        </a:spcBef>
        <a:spcAft>
          <a:spcPct val="0"/>
        </a:spcAft>
        <a:buClr>
          <a:srgbClr val="737373"/>
        </a:buClr>
        <a:buChar char="–"/>
        <a:defRPr sz="2800">
          <a:solidFill>
            <a:srgbClr val="005389"/>
          </a:solidFill>
          <a:latin typeface="+mj-lt"/>
          <a:ea typeface="+mn-ea"/>
          <a:cs typeface="ヒラギノ角ゴ Pro W3"/>
        </a:defRPr>
      </a:lvl2pPr>
      <a:lvl3pPr marL="1085850" indent="-228600" algn="l" rtl="0" eaLnBrk="1" fontAlgn="base" hangingPunct="1">
        <a:spcBef>
          <a:spcPct val="20000"/>
        </a:spcBef>
        <a:spcAft>
          <a:spcPct val="0"/>
        </a:spcAft>
        <a:buClr>
          <a:srgbClr val="005389"/>
        </a:buClr>
        <a:buSzPct val="75000"/>
        <a:buFont typeface="Wingdings 3" pitchFamily="18" charset="2"/>
        <a:buChar char=""/>
        <a:defRPr sz="2200">
          <a:solidFill>
            <a:srgbClr val="737373"/>
          </a:solidFill>
          <a:latin typeface="+mn-lt"/>
          <a:ea typeface="+mn-ea"/>
          <a:cs typeface="ヒラギノ角ゴ Pro W3"/>
        </a:defRPr>
      </a:lvl3pPr>
      <a:lvl4pPr marL="1428750" indent="-228600" algn="l" rtl="0" eaLnBrk="1" fontAlgn="base" hangingPunct="1">
        <a:spcBef>
          <a:spcPct val="20000"/>
        </a:spcBef>
        <a:spcAft>
          <a:spcPct val="0"/>
        </a:spcAft>
        <a:buClr>
          <a:srgbClr val="737373"/>
        </a:buClr>
        <a:buChar char="–"/>
        <a:defRPr sz="2000">
          <a:solidFill>
            <a:srgbClr val="005389"/>
          </a:solidFill>
          <a:latin typeface="+mn-lt"/>
          <a:ea typeface="+mn-ea"/>
          <a:cs typeface="ヒラギノ角ゴ Pro W3"/>
        </a:defRPr>
      </a:lvl4pPr>
      <a:lvl5pPr marL="1771650" indent="-228600" algn="l" rtl="0" eaLnBrk="1" fontAlgn="base" hangingPunct="1">
        <a:spcBef>
          <a:spcPct val="20000"/>
        </a:spcBef>
        <a:spcAft>
          <a:spcPct val="0"/>
        </a:spcAft>
        <a:buChar char="»"/>
        <a:defRPr sz="1100">
          <a:solidFill>
            <a:srgbClr val="005389"/>
          </a:solidFill>
          <a:latin typeface="+mj-lt"/>
          <a:ea typeface="+mn-ea"/>
          <a:cs typeface="ヒラギノ角ゴ Pro W3"/>
        </a:defRPr>
      </a:lvl5pPr>
      <a:lvl6pPr marL="2228850" indent="-228600" algn="l" rtl="0" eaLnBrk="1" fontAlgn="base" hangingPunct="1">
        <a:spcBef>
          <a:spcPct val="20000"/>
        </a:spcBef>
        <a:spcAft>
          <a:spcPct val="0"/>
        </a:spcAft>
        <a:buChar char="»"/>
        <a:defRPr sz="1100">
          <a:solidFill>
            <a:srgbClr val="005389"/>
          </a:solidFill>
          <a:latin typeface="+mj-lt"/>
          <a:ea typeface="+mn-ea"/>
        </a:defRPr>
      </a:lvl6pPr>
      <a:lvl7pPr marL="2686050" indent="-228600" algn="l" rtl="0" eaLnBrk="1" fontAlgn="base" hangingPunct="1">
        <a:spcBef>
          <a:spcPct val="20000"/>
        </a:spcBef>
        <a:spcAft>
          <a:spcPct val="0"/>
        </a:spcAft>
        <a:buChar char="»"/>
        <a:defRPr sz="1100">
          <a:solidFill>
            <a:srgbClr val="005389"/>
          </a:solidFill>
          <a:latin typeface="+mj-lt"/>
          <a:ea typeface="+mn-ea"/>
        </a:defRPr>
      </a:lvl7pPr>
      <a:lvl8pPr marL="3143250" indent="-228600" algn="l" rtl="0" eaLnBrk="1" fontAlgn="base" hangingPunct="1">
        <a:spcBef>
          <a:spcPct val="20000"/>
        </a:spcBef>
        <a:spcAft>
          <a:spcPct val="0"/>
        </a:spcAft>
        <a:buChar char="»"/>
        <a:defRPr sz="1100">
          <a:solidFill>
            <a:srgbClr val="005389"/>
          </a:solidFill>
          <a:latin typeface="+mj-lt"/>
          <a:ea typeface="+mn-ea"/>
        </a:defRPr>
      </a:lvl8pPr>
      <a:lvl9pPr marL="3600450" indent="-228600" algn="l" rtl="0" eaLnBrk="1" fontAlgn="base" hangingPunct="1">
        <a:spcBef>
          <a:spcPct val="20000"/>
        </a:spcBef>
        <a:spcAft>
          <a:spcPct val="0"/>
        </a:spcAft>
        <a:buChar char="»"/>
        <a:defRPr sz="1100">
          <a:solidFill>
            <a:srgbClr val="005389"/>
          </a:solidFill>
          <a:latin typeface="+mj-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0099"/>
        </a:solidFill>
        <a:effectLst/>
      </p:bgPr>
    </p:bg>
    <p:spTree>
      <p:nvGrpSpPr>
        <p:cNvPr id="1" name=""/>
        <p:cNvGrpSpPr/>
        <p:nvPr/>
      </p:nvGrpSpPr>
      <p:grpSpPr>
        <a:xfrm>
          <a:off x="0" y="0"/>
          <a:ext cx="0" cy="0"/>
          <a:chOff x="0" y="0"/>
          <a:chExt cx="0" cy="0"/>
        </a:xfrm>
      </p:grpSpPr>
      <p:pic>
        <p:nvPicPr>
          <p:cNvPr id="52226" name="Picture 7" descr="UMass-PP-bg"/>
          <p:cNvPicPr>
            <a:picLocks noChangeAspect="1" noChangeArrowheads="1"/>
          </p:cNvPicPr>
          <p:nvPr/>
        </p:nvPicPr>
        <p:blipFill>
          <a:blip r:embed="rId13" cstate="print"/>
          <a:srcRect/>
          <a:stretch>
            <a:fillRect/>
          </a:stretch>
        </p:blipFill>
        <p:spPr bwMode="auto">
          <a:xfrm>
            <a:off x="0" y="0"/>
            <a:ext cx="9145588" cy="6859588"/>
          </a:xfrm>
          <a:prstGeom prst="rect">
            <a:avLst/>
          </a:prstGeom>
          <a:noFill/>
          <a:ln w="9525">
            <a:noFill/>
            <a:miter lim="800000"/>
            <a:headEnd/>
            <a:tailEnd/>
          </a:ln>
        </p:spPr>
      </p:pic>
      <p:sp>
        <p:nvSpPr>
          <p:cNvPr id="1035" name="Rectangle 11"/>
          <p:cNvSpPr>
            <a:spLocks noChangeArrowheads="1"/>
          </p:cNvSpPr>
          <p:nvPr/>
        </p:nvSpPr>
        <p:spPr bwMode="auto">
          <a:xfrm>
            <a:off x="4572000" y="6400800"/>
            <a:ext cx="2895600" cy="457200"/>
          </a:xfrm>
          <a:prstGeom prst="rect">
            <a:avLst/>
          </a:prstGeom>
          <a:noFill/>
          <a:ln w="9525">
            <a:noFill/>
            <a:miter lim="800000"/>
            <a:headEnd/>
            <a:tailEnd/>
          </a:ln>
        </p:spPr>
        <p:txBody>
          <a:bodyPr/>
          <a:lstStyle/>
          <a:p>
            <a:pPr eaLnBrk="0" hangingPunct="0">
              <a:defRPr/>
            </a:pPr>
            <a:endParaRPr lang="en-US" sz="1100">
              <a:latin typeface="Arial" charset="0"/>
              <a:ea typeface="ヒラギノ角ゴ Pro W3" pitchFamily="-106" charset="-128"/>
              <a:cs typeface="+mn-cs"/>
            </a:endParaRPr>
          </a:p>
        </p:txBody>
      </p:sp>
      <p:sp>
        <p:nvSpPr>
          <p:cNvPr id="1036" name="Line 12"/>
          <p:cNvSpPr>
            <a:spLocks noChangeShapeType="1"/>
          </p:cNvSpPr>
          <p:nvPr/>
        </p:nvSpPr>
        <p:spPr bwMode="auto">
          <a:xfrm>
            <a:off x="914400" y="6324600"/>
            <a:ext cx="6553200" cy="0"/>
          </a:xfrm>
          <a:prstGeom prst="line">
            <a:avLst/>
          </a:prstGeom>
          <a:noFill/>
          <a:ln w="6350">
            <a:solidFill>
              <a:srgbClr val="2D588D"/>
            </a:solidFill>
            <a:round/>
            <a:headEnd/>
            <a:tailEnd/>
          </a:ln>
          <a:effectLst/>
        </p:spPr>
        <p:txBody>
          <a:bodyPr wrap="none" anchor="ctr"/>
          <a:lstStyle/>
          <a:p>
            <a:pPr eaLnBrk="0" hangingPunct="0">
              <a:defRPr/>
            </a:pPr>
            <a:endParaRPr lang="en-US">
              <a:latin typeface="Arial" charset="0"/>
              <a:ea typeface="ヒラギノ角ゴ Pro W3" charset="-128"/>
              <a:cs typeface="ヒラギノ角ゴ Pro W3" charset="-128"/>
            </a:endParaRPr>
          </a:p>
        </p:txBody>
      </p:sp>
      <p:sp>
        <p:nvSpPr>
          <p:cNvPr id="52229" name="Rectangle 2"/>
          <p:cNvSpPr>
            <a:spLocks noGrp="1" noChangeArrowheads="1"/>
          </p:cNvSpPr>
          <p:nvPr>
            <p:ph type="title"/>
          </p:nvPr>
        </p:nvSpPr>
        <p:spPr bwMode="auto">
          <a:xfrm>
            <a:off x="838200" y="457200"/>
            <a:ext cx="77724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52230" name="Rectangle 3"/>
          <p:cNvSpPr>
            <a:spLocks noGrp="1" noChangeArrowheads="1"/>
          </p:cNvSpPr>
          <p:nvPr>
            <p:ph type="body" idx="1"/>
          </p:nvPr>
        </p:nvSpPr>
        <p:spPr bwMode="auto">
          <a:xfrm>
            <a:off x="838200" y="1600200"/>
            <a:ext cx="7772400" cy="4114800"/>
          </a:xfrm>
          <a:prstGeom prst="rect">
            <a:avLst/>
          </a:prstGeom>
          <a:noFill/>
          <a:ln w="9525">
            <a:noFill/>
            <a:miter lim="800000"/>
            <a:headEnd/>
            <a:tailEnd/>
          </a:ln>
        </p:spPr>
        <p:txBody>
          <a:bodyPr vert="horz" wrap="non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4"/>
          <p:cNvSpPr>
            <a:spLocks noGrp="1"/>
          </p:cNvSpPr>
          <p:nvPr>
            <p:ph type="sldNum" sz="quarter" idx="4"/>
          </p:nvPr>
        </p:nvSpPr>
        <p:spPr bwMode="auto">
          <a:xfrm>
            <a:off x="838200" y="64008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100">
                <a:solidFill>
                  <a:srgbClr val="005389"/>
                </a:solidFill>
                <a:latin typeface="+mj-lt"/>
                <a:ea typeface="ヒラギノ角ゴ Pro W3" pitchFamily="-106" charset="-128"/>
                <a:cs typeface="+mn-cs"/>
              </a:defRPr>
            </a:lvl1pPr>
          </a:lstStyle>
          <a:p>
            <a:pPr>
              <a:defRPr/>
            </a:pPr>
            <a:fld id="{4A5BE98D-CCBA-44D5-86FC-27D28C63DEC9}" type="slidenum">
              <a:rPr lang="en-US"/>
              <a:pPr>
                <a:defRPr/>
              </a:pPr>
              <a:t>‹#›</a:t>
            </a:fld>
            <a:endParaRPr lang="en-US"/>
          </a:p>
        </p:txBody>
      </p:sp>
      <p:sp>
        <p:nvSpPr>
          <p:cNvPr id="10" name="Footer Placeholder 5"/>
          <p:cNvSpPr>
            <a:spLocks noGrp="1"/>
          </p:cNvSpPr>
          <p:nvPr>
            <p:ph type="ftr" sz="quarter" idx="3"/>
          </p:nvPr>
        </p:nvSpPr>
        <p:spPr bwMode="auto">
          <a:xfrm>
            <a:off x="1219200" y="64008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100">
                <a:solidFill>
                  <a:srgbClr val="005389"/>
                </a:solidFill>
                <a:latin typeface="+mj-lt"/>
                <a:ea typeface="ヒラギノ角ゴ Pro W3" pitchFamily="-106" charset="-128"/>
                <a:cs typeface="+mn-cs"/>
              </a:defRPr>
            </a:lvl1pPr>
          </a:lstStyle>
          <a:p>
            <a:pPr>
              <a:defRPr/>
            </a:pPr>
            <a:r>
              <a:rPr lang="en-US"/>
              <a:t>Research Reinvisioned for the 21st Century</a:t>
            </a:r>
            <a:endParaRPr lang="en-US">
              <a:latin typeface="+mn-lt"/>
            </a:endParaRPr>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ftr="0" dt="0"/>
  <p:txStyles>
    <p:titleStyle>
      <a:lvl1pPr algn="l" rtl="0" eaLnBrk="1" fontAlgn="base" hangingPunct="1">
        <a:spcBef>
          <a:spcPct val="0"/>
        </a:spcBef>
        <a:spcAft>
          <a:spcPct val="0"/>
        </a:spcAft>
        <a:defRPr sz="2800">
          <a:solidFill>
            <a:srgbClr val="005389"/>
          </a:solidFill>
          <a:latin typeface="+mj-lt"/>
          <a:ea typeface="+mj-ea"/>
          <a:cs typeface="ヒラギノ角ゴ Pro W3"/>
        </a:defRPr>
      </a:lvl1pPr>
      <a:lvl2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2pPr>
      <a:lvl3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3pPr>
      <a:lvl4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4pPr>
      <a:lvl5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5pPr>
      <a:lvl6pPr marL="4572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6pPr>
      <a:lvl7pPr marL="9144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7pPr>
      <a:lvl8pPr marL="13716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8pPr>
      <a:lvl9pPr marL="18288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9pPr>
    </p:titleStyle>
    <p:bodyStyle>
      <a:lvl1pPr marL="342900" indent="-342900" algn="l" rtl="0" eaLnBrk="1" fontAlgn="base" hangingPunct="1">
        <a:spcBef>
          <a:spcPct val="20000"/>
        </a:spcBef>
        <a:spcAft>
          <a:spcPct val="0"/>
        </a:spcAft>
        <a:buClr>
          <a:srgbClr val="737373"/>
        </a:buClr>
        <a:buChar char="•"/>
        <a:defRPr sz="2000">
          <a:solidFill>
            <a:srgbClr val="005389"/>
          </a:solidFill>
          <a:latin typeface="+mn-lt"/>
          <a:ea typeface="+mn-ea"/>
          <a:cs typeface="ヒラギノ角ゴ Pro W3"/>
        </a:defRPr>
      </a:lvl1pPr>
      <a:lvl2pPr marL="742950" indent="-285750" algn="l" rtl="0" eaLnBrk="1" fontAlgn="base" hangingPunct="1">
        <a:spcBef>
          <a:spcPct val="20000"/>
        </a:spcBef>
        <a:spcAft>
          <a:spcPct val="0"/>
        </a:spcAft>
        <a:buClr>
          <a:srgbClr val="737373"/>
        </a:buClr>
        <a:buChar char="–"/>
        <a:defRPr sz="2800">
          <a:solidFill>
            <a:srgbClr val="005389"/>
          </a:solidFill>
          <a:latin typeface="+mj-lt"/>
          <a:ea typeface="+mn-ea"/>
          <a:cs typeface="ヒラギノ角ゴ Pro W3"/>
        </a:defRPr>
      </a:lvl2pPr>
      <a:lvl3pPr marL="1085850" indent="-228600" algn="l" rtl="0" eaLnBrk="1" fontAlgn="base" hangingPunct="1">
        <a:spcBef>
          <a:spcPct val="20000"/>
        </a:spcBef>
        <a:spcAft>
          <a:spcPct val="0"/>
        </a:spcAft>
        <a:buClr>
          <a:srgbClr val="005389"/>
        </a:buClr>
        <a:buSzPct val="75000"/>
        <a:buFont typeface="Wingdings 3" pitchFamily="18" charset="2"/>
        <a:buChar char=""/>
        <a:defRPr sz="2200">
          <a:solidFill>
            <a:srgbClr val="737373"/>
          </a:solidFill>
          <a:latin typeface="+mn-lt"/>
          <a:ea typeface="+mn-ea"/>
          <a:cs typeface="ヒラギノ角ゴ Pro W3"/>
        </a:defRPr>
      </a:lvl3pPr>
      <a:lvl4pPr marL="1428750" indent="-228600" algn="l" rtl="0" eaLnBrk="1" fontAlgn="base" hangingPunct="1">
        <a:spcBef>
          <a:spcPct val="20000"/>
        </a:spcBef>
        <a:spcAft>
          <a:spcPct val="0"/>
        </a:spcAft>
        <a:buClr>
          <a:srgbClr val="737373"/>
        </a:buClr>
        <a:buChar char="–"/>
        <a:defRPr sz="2000">
          <a:solidFill>
            <a:srgbClr val="005389"/>
          </a:solidFill>
          <a:latin typeface="+mn-lt"/>
          <a:ea typeface="+mn-ea"/>
          <a:cs typeface="ヒラギノ角ゴ Pro W3"/>
        </a:defRPr>
      </a:lvl4pPr>
      <a:lvl5pPr marL="1771650" indent="-228600" algn="l" rtl="0" eaLnBrk="1" fontAlgn="base" hangingPunct="1">
        <a:spcBef>
          <a:spcPct val="20000"/>
        </a:spcBef>
        <a:spcAft>
          <a:spcPct val="0"/>
        </a:spcAft>
        <a:buChar char="»"/>
        <a:defRPr sz="1100">
          <a:solidFill>
            <a:srgbClr val="005389"/>
          </a:solidFill>
          <a:latin typeface="+mj-lt"/>
          <a:ea typeface="+mn-ea"/>
          <a:cs typeface="ヒラギノ角ゴ Pro W3"/>
        </a:defRPr>
      </a:lvl5pPr>
      <a:lvl6pPr marL="2228850" indent="-228600" algn="l" rtl="0" eaLnBrk="1" fontAlgn="base" hangingPunct="1">
        <a:spcBef>
          <a:spcPct val="20000"/>
        </a:spcBef>
        <a:spcAft>
          <a:spcPct val="0"/>
        </a:spcAft>
        <a:buChar char="»"/>
        <a:defRPr sz="1100">
          <a:solidFill>
            <a:srgbClr val="005389"/>
          </a:solidFill>
          <a:latin typeface="+mj-lt"/>
          <a:ea typeface="+mn-ea"/>
        </a:defRPr>
      </a:lvl6pPr>
      <a:lvl7pPr marL="2686050" indent="-228600" algn="l" rtl="0" eaLnBrk="1" fontAlgn="base" hangingPunct="1">
        <a:spcBef>
          <a:spcPct val="20000"/>
        </a:spcBef>
        <a:spcAft>
          <a:spcPct val="0"/>
        </a:spcAft>
        <a:buChar char="»"/>
        <a:defRPr sz="1100">
          <a:solidFill>
            <a:srgbClr val="005389"/>
          </a:solidFill>
          <a:latin typeface="+mj-lt"/>
          <a:ea typeface="+mn-ea"/>
        </a:defRPr>
      </a:lvl7pPr>
      <a:lvl8pPr marL="3143250" indent="-228600" algn="l" rtl="0" eaLnBrk="1" fontAlgn="base" hangingPunct="1">
        <a:spcBef>
          <a:spcPct val="20000"/>
        </a:spcBef>
        <a:spcAft>
          <a:spcPct val="0"/>
        </a:spcAft>
        <a:buChar char="»"/>
        <a:defRPr sz="1100">
          <a:solidFill>
            <a:srgbClr val="005389"/>
          </a:solidFill>
          <a:latin typeface="+mj-lt"/>
          <a:ea typeface="+mn-ea"/>
        </a:defRPr>
      </a:lvl8pPr>
      <a:lvl9pPr marL="3600450" indent="-228600" algn="l" rtl="0" eaLnBrk="1" fontAlgn="base" hangingPunct="1">
        <a:spcBef>
          <a:spcPct val="20000"/>
        </a:spcBef>
        <a:spcAft>
          <a:spcPct val="0"/>
        </a:spcAft>
        <a:buChar char="»"/>
        <a:defRPr sz="1100">
          <a:solidFill>
            <a:srgbClr val="005389"/>
          </a:solidFill>
          <a:latin typeface="+mj-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00099"/>
        </a:solidFill>
        <a:effectLst/>
      </p:bgPr>
    </p:bg>
    <p:spTree>
      <p:nvGrpSpPr>
        <p:cNvPr id="1" name=""/>
        <p:cNvGrpSpPr/>
        <p:nvPr/>
      </p:nvGrpSpPr>
      <p:grpSpPr>
        <a:xfrm>
          <a:off x="0" y="0"/>
          <a:ext cx="0" cy="0"/>
          <a:chOff x="0" y="0"/>
          <a:chExt cx="0" cy="0"/>
        </a:xfrm>
      </p:grpSpPr>
      <p:pic>
        <p:nvPicPr>
          <p:cNvPr id="64514" name="Picture 7" descr="UMass-PP-bg"/>
          <p:cNvPicPr>
            <a:picLocks noChangeAspect="1" noChangeArrowheads="1"/>
          </p:cNvPicPr>
          <p:nvPr/>
        </p:nvPicPr>
        <p:blipFill>
          <a:blip r:embed="rId13" cstate="print"/>
          <a:srcRect/>
          <a:stretch>
            <a:fillRect/>
          </a:stretch>
        </p:blipFill>
        <p:spPr bwMode="auto">
          <a:xfrm>
            <a:off x="0" y="0"/>
            <a:ext cx="9145588" cy="6859588"/>
          </a:xfrm>
          <a:prstGeom prst="rect">
            <a:avLst/>
          </a:prstGeom>
          <a:noFill/>
          <a:ln w="9525">
            <a:noFill/>
            <a:miter lim="800000"/>
            <a:headEnd/>
            <a:tailEnd/>
          </a:ln>
        </p:spPr>
      </p:pic>
      <p:sp>
        <p:nvSpPr>
          <p:cNvPr id="1035" name="Rectangle 11"/>
          <p:cNvSpPr>
            <a:spLocks noChangeArrowheads="1"/>
          </p:cNvSpPr>
          <p:nvPr/>
        </p:nvSpPr>
        <p:spPr bwMode="auto">
          <a:xfrm>
            <a:off x="4572000" y="6400800"/>
            <a:ext cx="2895600" cy="457200"/>
          </a:xfrm>
          <a:prstGeom prst="rect">
            <a:avLst/>
          </a:prstGeom>
          <a:noFill/>
          <a:ln w="9525">
            <a:noFill/>
            <a:miter lim="800000"/>
            <a:headEnd/>
            <a:tailEnd/>
          </a:ln>
        </p:spPr>
        <p:txBody>
          <a:bodyPr/>
          <a:lstStyle/>
          <a:p>
            <a:pPr eaLnBrk="0" hangingPunct="0">
              <a:defRPr/>
            </a:pPr>
            <a:endParaRPr lang="en-US" sz="1100">
              <a:latin typeface="Arial" charset="0"/>
              <a:ea typeface="ヒラギノ角ゴ Pro W3" pitchFamily="-106" charset="-128"/>
              <a:cs typeface="+mn-cs"/>
            </a:endParaRPr>
          </a:p>
        </p:txBody>
      </p:sp>
      <p:sp>
        <p:nvSpPr>
          <p:cNvPr id="1036" name="Line 12"/>
          <p:cNvSpPr>
            <a:spLocks noChangeShapeType="1"/>
          </p:cNvSpPr>
          <p:nvPr/>
        </p:nvSpPr>
        <p:spPr bwMode="auto">
          <a:xfrm>
            <a:off x="914400" y="6324600"/>
            <a:ext cx="6553200" cy="0"/>
          </a:xfrm>
          <a:prstGeom prst="line">
            <a:avLst/>
          </a:prstGeom>
          <a:noFill/>
          <a:ln w="6350">
            <a:solidFill>
              <a:srgbClr val="2D588D"/>
            </a:solidFill>
            <a:round/>
            <a:headEnd/>
            <a:tailEnd/>
          </a:ln>
          <a:effectLst/>
        </p:spPr>
        <p:txBody>
          <a:bodyPr wrap="none" anchor="ctr"/>
          <a:lstStyle/>
          <a:p>
            <a:pPr eaLnBrk="0" hangingPunct="0">
              <a:defRPr/>
            </a:pPr>
            <a:endParaRPr lang="en-US">
              <a:latin typeface="Arial" charset="0"/>
              <a:ea typeface="ヒラギノ角ゴ Pro W3" charset="-128"/>
              <a:cs typeface="ヒラギノ角ゴ Pro W3" charset="-128"/>
            </a:endParaRPr>
          </a:p>
        </p:txBody>
      </p:sp>
      <p:sp>
        <p:nvSpPr>
          <p:cNvPr id="64517" name="Rectangle 2"/>
          <p:cNvSpPr>
            <a:spLocks noGrp="1" noChangeArrowheads="1"/>
          </p:cNvSpPr>
          <p:nvPr>
            <p:ph type="title"/>
          </p:nvPr>
        </p:nvSpPr>
        <p:spPr bwMode="auto">
          <a:xfrm>
            <a:off x="838200" y="457200"/>
            <a:ext cx="77724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64518" name="Rectangle 3"/>
          <p:cNvSpPr>
            <a:spLocks noGrp="1" noChangeArrowheads="1"/>
          </p:cNvSpPr>
          <p:nvPr>
            <p:ph type="body" idx="1"/>
          </p:nvPr>
        </p:nvSpPr>
        <p:spPr bwMode="auto">
          <a:xfrm>
            <a:off x="838200" y="1600200"/>
            <a:ext cx="7772400" cy="4114800"/>
          </a:xfrm>
          <a:prstGeom prst="rect">
            <a:avLst/>
          </a:prstGeom>
          <a:noFill/>
          <a:ln w="9525">
            <a:noFill/>
            <a:miter lim="800000"/>
            <a:headEnd/>
            <a:tailEnd/>
          </a:ln>
        </p:spPr>
        <p:txBody>
          <a:bodyPr vert="horz" wrap="non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6"/>
          <p:cNvSpPr>
            <a:spLocks noGrp="1"/>
          </p:cNvSpPr>
          <p:nvPr>
            <p:ph type="sldNum" sz="quarter" idx="4"/>
          </p:nvPr>
        </p:nvSpPr>
        <p:spPr bwMode="auto">
          <a:xfrm>
            <a:off x="838200" y="64008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100">
                <a:solidFill>
                  <a:srgbClr val="005389"/>
                </a:solidFill>
                <a:latin typeface="+mj-lt"/>
                <a:ea typeface="ヒラギノ角ゴ Pro W3" pitchFamily="-106" charset="-128"/>
                <a:cs typeface="+mn-cs"/>
              </a:defRPr>
            </a:lvl1pPr>
          </a:lstStyle>
          <a:p>
            <a:pPr>
              <a:defRPr/>
            </a:pPr>
            <a:fld id="{BD15BB41-BFA9-4FAD-BA6C-03F2B5130CF3}" type="slidenum">
              <a:rPr lang="en-US"/>
              <a:pPr>
                <a:defRPr/>
              </a:pPr>
              <a:t>‹#›</a:t>
            </a:fld>
            <a:endParaRPr lang="en-US"/>
          </a:p>
        </p:txBody>
      </p:sp>
      <p:sp>
        <p:nvSpPr>
          <p:cNvPr id="10" name="Footer Placeholder 7"/>
          <p:cNvSpPr>
            <a:spLocks noGrp="1"/>
          </p:cNvSpPr>
          <p:nvPr>
            <p:ph type="ftr" sz="quarter" idx="3"/>
          </p:nvPr>
        </p:nvSpPr>
        <p:spPr bwMode="auto">
          <a:xfrm>
            <a:off x="1219200" y="64008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100">
                <a:solidFill>
                  <a:srgbClr val="005389"/>
                </a:solidFill>
                <a:latin typeface="+mj-lt"/>
                <a:ea typeface="ヒラギノ角ゴ Pro W3" pitchFamily="-106" charset="-128"/>
                <a:cs typeface="+mn-cs"/>
              </a:defRPr>
            </a:lvl1pPr>
          </a:lstStyle>
          <a:p>
            <a:pPr>
              <a:defRPr/>
            </a:pPr>
            <a:r>
              <a:rPr lang="en-US"/>
              <a:t>Research Reinvisioned for the 21st Century</a:t>
            </a:r>
            <a:endParaRPr lang="en-US">
              <a:latin typeface="+mn-lt"/>
            </a:endParaRPr>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hdr="0" ftr="0" dt="0"/>
  <p:txStyles>
    <p:titleStyle>
      <a:lvl1pPr algn="l" rtl="0" eaLnBrk="1" fontAlgn="base" hangingPunct="1">
        <a:spcBef>
          <a:spcPct val="0"/>
        </a:spcBef>
        <a:spcAft>
          <a:spcPct val="0"/>
        </a:spcAft>
        <a:defRPr sz="2800">
          <a:solidFill>
            <a:srgbClr val="005389"/>
          </a:solidFill>
          <a:latin typeface="+mj-lt"/>
          <a:ea typeface="+mj-ea"/>
          <a:cs typeface="ヒラギノ角ゴ Pro W3"/>
        </a:defRPr>
      </a:lvl1pPr>
      <a:lvl2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2pPr>
      <a:lvl3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3pPr>
      <a:lvl4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4pPr>
      <a:lvl5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5pPr>
      <a:lvl6pPr marL="4572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6pPr>
      <a:lvl7pPr marL="9144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7pPr>
      <a:lvl8pPr marL="13716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8pPr>
      <a:lvl9pPr marL="18288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9pPr>
    </p:titleStyle>
    <p:bodyStyle>
      <a:lvl1pPr marL="342900" indent="-342900" algn="l" rtl="0" eaLnBrk="1" fontAlgn="base" hangingPunct="1">
        <a:spcBef>
          <a:spcPct val="20000"/>
        </a:spcBef>
        <a:spcAft>
          <a:spcPct val="0"/>
        </a:spcAft>
        <a:buClr>
          <a:srgbClr val="737373"/>
        </a:buClr>
        <a:buChar char="•"/>
        <a:defRPr sz="2000">
          <a:solidFill>
            <a:srgbClr val="005389"/>
          </a:solidFill>
          <a:latin typeface="+mn-lt"/>
          <a:ea typeface="+mn-ea"/>
          <a:cs typeface="ヒラギノ角ゴ Pro W3"/>
        </a:defRPr>
      </a:lvl1pPr>
      <a:lvl2pPr marL="742950" indent="-285750" algn="l" rtl="0" eaLnBrk="1" fontAlgn="base" hangingPunct="1">
        <a:spcBef>
          <a:spcPct val="20000"/>
        </a:spcBef>
        <a:spcAft>
          <a:spcPct val="0"/>
        </a:spcAft>
        <a:buClr>
          <a:srgbClr val="737373"/>
        </a:buClr>
        <a:buChar char="–"/>
        <a:defRPr sz="2800">
          <a:solidFill>
            <a:srgbClr val="005389"/>
          </a:solidFill>
          <a:latin typeface="+mj-lt"/>
          <a:ea typeface="+mn-ea"/>
          <a:cs typeface="ヒラギノ角ゴ Pro W3"/>
        </a:defRPr>
      </a:lvl2pPr>
      <a:lvl3pPr marL="1085850" indent="-228600" algn="l" rtl="0" eaLnBrk="1" fontAlgn="base" hangingPunct="1">
        <a:spcBef>
          <a:spcPct val="20000"/>
        </a:spcBef>
        <a:spcAft>
          <a:spcPct val="0"/>
        </a:spcAft>
        <a:buClr>
          <a:srgbClr val="005389"/>
        </a:buClr>
        <a:buSzPct val="75000"/>
        <a:buFont typeface="Wingdings 3" pitchFamily="18" charset="2"/>
        <a:buChar char=""/>
        <a:defRPr sz="2200">
          <a:solidFill>
            <a:srgbClr val="737373"/>
          </a:solidFill>
          <a:latin typeface="+mn-lt"/>
          <a:ea typeface="+mn-ea"/>
          <a:cs typeface="ヒラギノ角ゴ Pro W3"/>
        </a:defRPr>
      </a:lvl3pPr>
      <a:lvl4pPr marL="1428750" indent="-228600" algn="l" rtl="0" eaLnBrk="1" fontAlgn="base" hangingPunct="1">
        <a:spcBef>
          <a:spcPct val="20000"/>
        </a:spcBef>
        <a:spcAft>
          <a:spcPct val="0"/>
        </a:spcAft>
        <a:buClr>
          <a:srgbClr val="737373"/>
        </a:buClr>
        <a:buChar char="–"/>
        <a:defRPr sz="2000">
          <a:solidFill>
            <a:srgbClr val="005389"/>
          </a:solidFill>
          <a:latin typeface="+mn-lt"/>
          <a:ea typeface="+mn-ea"/>
          <a:cs typeface="ヒラギノ角ゴ Pro W3"/>
        </a:defRPr>
      </a:lvl4pPr>
      <a:lvl5pPr marL="1771650" indent="-228600" algn="l" rtl="0" eaLnBrk="1" fontAlgn="base" hangingPunct="1">
        <a:spcBef>
          <a:spcPct val="20000"/>
        </a:spcBef>
        <a:spcAft>
          <a:spcPct val="0"/>
        </a:spcAft>
        <a:buChar char="»"/>
        <a:defRPr sz="1100">
          <a:solidFill>
            <a:srgbClr val="005389"/>
          </a:solidFill>
          <a:latin typeface="+mj-lt"/>
          <a:ea typeface="+mn-ea"/>
          <a:cs typeface="ヒラギノ角ゴ Pro W3"/>
        </a:defRPr>
      </a:lvl5pPr>
      <a:lvl6pPr marL="2228850" indent="-228600" algn="l" rtl="0" eaLnBrk="1" fontAlgn="base" hangingPunct="1">
        <a:spcBef>
          <a:spcPct val="20000"/>
        </a:spcBef>
        <a:spcAft>
          <a:spcPct val="0"/>
        </a:spcAft>
        <a:buChar char="»"/>
        <a:defRPr sz="1100">
          <a:solidFill>
            <a:srgbClr val="005389"/>
          </a:solidFill>
          <a:latin typeface="+mj-lt"/>
          <a:ea typeface="+mn-ea"/>
        </a:defRPr>
      </a:lvl6pPr>
      <a:lvl7pPr marL="2686050" indent="-228600" algn="l" rtl="0" eaLnBrk="1" fontAlgn="base" hangingPunct="1">
        <a:spcBef>
          <a:spcPct val="20000"/>
        </a:spcBef>
        <a:spcAft>
          <a:spcPct val="0"/>
        </a:spcAft>
        <a:buChar char="»"/>
        <a:defRPr sz="1100">
          <a:solidFill>
            <a:srgbClr val="005389"/>
          </a:solidFill>
          <a:latin typeface="+mj-lt"/>
          <a:ea typeface="+mn-ea"/>
        </a:defRPr>
      </a:lvl7pPr>
      <a:lvl8pPr marL="3143250" indent="-228600" algn="l" rtl="0" eaLnBrk="1" fontAlgn="base" hangingPunct="1">
        <a:spcBef>
          <a:spcPct val="20000"/>
        </a:spcBef>
        <a:spcAft>
          <a:spcPct val="0"/>
        </a:spcAft>
        <a:buChar char="»"/>
        <a:defRPr sz="1100">
          <a:solidFill>
            <a:srgbClr val="005389"/>
          </a:solidFill>
          <a:latin typeface="+mj-lt"/>
          <a:ea typeface="+mn-ea"/>
        </a:defRPr>
      </a:lvl8pPr>
      <a:lvl9pPr marL="3600450" indent="-228600" algn="l" rtl="0" eaLnBrk="1" fontAlgn="base" hangingPunct="1">
        <a:spcBef>
          <a:spcPct val="20000"/>
        </a:spcBef>
        <a:spcAft>
          <a:spcPct val="0"/>
        </a:spcAft>
        <a:buChar char="»"/>
        <a:defRPr sz="1100">
          <a:solidFill>
            <a:srgbClr val="005389"/>
          </a:solidFill>
          <a:latin typeface="+mj-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00099"/>
        </a:solidFill>
        <a:effectLst/>
      </p:bgPr>
    </p:bg>
    <p:spTree>
      <p:nvGrpSpPr>
        <p:cNvPr id="1" name=""/>
        <p:cNvGrpSpPr/>
        <p:nvPr/>
      </p:nvGrpSpPr>
      <p:grpSpPr>
        <a:xfrm>
          <a:off x="0" y="0"/>
          <a:ext cx="0" cy="0"/>
          <a:chOff x="0" y="0"/>
          <a:chExt cx="0" cy="0"/>
        </a:xfrm>
      </p:grpSpPr>
      <p:pic>
        <p:nvPicPr>
          <p:cNvPr id="76802" name="Picture 7" descr="UMass-PP-bg"/>
          <p:cNvPicPr>
            <a:picLocks noChangeAspect="1" noChangeArrowheads="1"/>
          </p:cNvPicPr>
          <p:nvPr/>
        </p:nvPicPr>
        <p:blipFill>
          <a:blip r:embed="rId13" cstate="print"/>
          <a:srcRect/>
          <a:stretch>
            <a:fillRect/>
          </a:stretch>
        </p:blipFill>
        <p:spPr bwMode="auto">
          <a:xfrm>
            <a:off x="0" y="0"/>
            <a:ext cx="9145588" cy="6859588"/>
          </a:xfrm>
          <a:prstGeom prst="rect">
            <a:avLst/>
          </a:prstGeom>
          <a:noFill/>
          <a:ln w="9525">
            <a:noFill/>
            <a:miter lim="800000"/>
            <a:headEnd/>
            <a:tailEnd/>
          </a:ln>
        </p:spPr>
      </p:pic>
      <p:sp>
        <p:nvSpPr>
          <p:cNvPr id="1035" name="Rectangle 11"/>
          <p:cNvSpPr>
            <a:spLocks noChangeArrowheads="1"/>
          </p:cNvSpPr>
          <p:nvPr/>
        </p:nvSpPr>
        <p:spPr bwMode="auto">
          <a:xfrm>
            <a:off x="4572000" y="6400800"/>
            <a:ext cx="2895600" cy="457200"/>
          </a:xfrm>
          <a:prstGeom prst="rect">
            <a:avLst/>
          </a:prstGeom>
          <a:noFill/>
          <a:ln w="9525">
            <a:noFill/>
            <a:miter lim="800000"/>
            <a:headEnd/>
            <a:tailEnd/>
          </a:ln>
        </p:spPr>
        <p:txBody>
          <a:bodyPr/>
          <a:lstStyle/>
          <a:p>
            <a:pPr eaLnBrk="0" hangingPunct="0">
              <a:defRPr/>
            </a:pPr>
            <a:endParaRPr lang="en-US" sz="1100">
              <a:latin typeface="Arial" charset="0"/>
              <a:ea typeface="ヒラギノ角ゴ Pro W3" pitchFamily="-106" charset="-128"/>
              <a:cs typeface="+mn-cs"/>
            </a:endParaRPr>
          </a:p>
        </p:txBody>
      </p:sp>
      <p:sp>
        <p:nvSpPr>
          <p:cNvPr id="1036" name="Line 12"/>
          <p:cNvSpPr>
            <a:spLocks noChangeShapeType="1"/>
          </p:cNvSpPr>
          <p:nvPr/>
        </p:nvSpPr>
        <p:spPr bwMode="auto">
          <a:xfrm>
            <a:off x="914400" y="6324600"/>
            <a:ext cx="6553200" cy="0"/>
          </a:xfrm>
          <a:prstGeom prst="line">
            <a:avLst/>
          </a:prstGeom>
          <a:noFill/>
          <a:ln w="6350">
            <a:solidFill>
              <a:srgbClr val="2D588D"/>
            </a:solidFill>
            <a:round/>
            <a:headEnd/>
            <a:tailEnd/>
          </a:ln>
          <a:effectLst/>
        </p:spPr>
        <p:txBody>
          <a:bodyPr wrap="none" anchor="ctr"/>
          <a:lstStyle/>
          <a:p>
            <a:pPr eaLnBrk="0" hangingPunct="0">
              <a:defRPr/>
            </a:pPr>
            <a:endParaRPr lang="en-US">
              <a:latin typeface="Arial" charset="0"/>
              <a:ea typeface="ヒラギノ角ゴ Pro W3" charset="-128"/>
              <a:cs typeface="ヒラギノ角ゴ Pro W3" charset="-128"/>
            </a:endParaRPr>
          </a:p>
        </p:txBody>
      </p:sp>
      <p:sp>
        <p:nvSpPr>
          <p:cNvPr id="76805" name="Rectangle 2"/>
          <p:cNvSpPr>
            <a:spLocks noGrp="1" noChangeArrowheads="1"/>
          </p:cNvSpPr>
          <p:nvPr>
            <p:ph type="title"/>
          </p:nvPr>
        </p:nvSpPr>
        <p:spPr bwMode="auto">
          <a:xfrm>
            <a:off x="838200" y="457200"/>
            <a:ext cx="77724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76806" name="Rectangle 3"/>
          <p:cNvSpPr>
            <a:spLocks noGrp="1" noChangeArrowheads="1"/>
          </p:cNvSpPr>
          <p:nvPr>
            <p:ph type="body" idx="1"/>
          </p:nvPr>
        </p:nvSpPr>
        <p:spPr bwMode="auto">
          <a:xfrm>
            <a:off x="838200" y="1600200"/>
            <a:ext cx="7772400" cy="4114800"/>
          </a:xfrm>
          <a:prstGeom prst="rect">
            <a:avLst/>
          </a:prstGeom>
          <a:noFill/>
          <a:ln w="9525">
            <a:noFill/>
            <a:miter lim="800000"/>
            <a:headEnd/>
            <a:tailEnd/>
          </a:ln>
        </p:spPr>
        <p:txBody>
          <a:bodyPr vert="horz" wrap="non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2"/>
          <p:cNvSpPr>
            <a:spLocks noGrp="1"/>
          </p:cNvSpPr>
          <p:nvPr>
            <p:ph type="sldNum" sz="quarter" idx="4"/>
          </p:nvPr>
        </p:nvSpPr>
        <p:spPr bwMode="auto">
          <a:xfrm>
            <a:off x="838200" y="64008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100">
                <a:solidFill>
                  <a:srgbClr val="005389"/>
                </a:solidFill>
                <a:latin typeface="+mj-lt"/>
                <a:ea typeface="ヒラギノ角ゴ Pro W3" pitchFamily="-106" charset="-128"/>
                <a:cs typeface="+mn-cs"/>
              </a:defRPr>
            </a:lvl1pPr>
          </a:lstStyle>
          <a:p>
            <a:pPr>
              <a:defRPr/>
            </a:pPr>
            <a:fld id="{00DDBE5F-5185-43CB-9F01-22EC4439B371}" type="slidenum">
              <a:rPr lang="en-US"/>
              <a:pPr>
                <a:defRPr/>
              </a:pPr>
              <a:t>‹#›</a:t>
            </a:fld>
            <a:endParaRPr lang="en-US"/>
          </a:p>
        </p:txBody>
      </p:sp>
      <p:sp>
        <p:nvSpPr>
          <p:cNvPr id="10" name="Footer Placeholder 3"/>
          <p:cNvSpPr>
            <a:spLocks noGrp="1"/>
          </p:cNvSpPr>
          <p:nvPr>
            <p:ph type="ftr" sz="quarter" idx="3"/>
          </p:nvPr>
        </p:nvSpPr>
        <p:spPr bwMode="auto">
          <a:xfrm>
            <a:off x="1219200" y="64008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100">
                <a:solidFill>
                  <a:srgbClr val="005389"/>
                </a:solidFill>
                <a:latin typeface="+mj-lt"/>
                <a:ea typeface="ヒラギノ角ゴ Pro W3" pitchFamily="-106" charset="-128"/>
                <a:cs typeface="+mn-cs"/>
              </a:defRPr>
            </a:lvl1pPr>
          </a:lstStyle>
          <a:p>
            <a:pPr>
              <a:defRPr/>
            </a:pPr>
            <a:r>
              <a:rPr lang="en-US"/>
              <a:t>Research Reinvisioned for the 21st Century</a:t>
            </a:r>
            <a:endParaRPr lang="en-US">
              <a:latin typeface="+mn-lt"/>
            </a:endParaRPr>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hdr="0" ftr="0" dt="0"/>
  <p:txStyles>
    <p:titleStyle>
      <a:lvl1pPr algn="l" rtl="0" eaLnBrk="1" fontAlgn="base" hangingPunct="1">
        <a:spcBef>
          <a:spcPct val="0"/>
        </a:spcBef>
        <a:spcAft>
          <a:spcPct val="0"/>
        </a:spcAft>
        <a:defRPr sz="2800">
          <a:solidFill>
            <a:srgbClr val="005389"/>
          </a:solidFill>
          <a:latin typeface="+mj-lt"/>
          <a:ea typeface="+mj-ea"/>
          <a:cs typeface="ヒラギノ角ゴ Pro W3"/>
        </a:defRPr>
      </a:lvl1pPr>
      <a:lvl2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2pPr>
      <a:lvl3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3pPr>
      <a:lvl4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4pPr>
      <a:lvl5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5pPr>
      <a:lvl6pPr marL="4572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6pPr>
      <a:lvl7pPr marL="9144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7pPr>
      <a:lvl8pPr marL="13716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8pPr>
      <a:lvl9pPr marL="18288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9pPr>
    </p:titleStyle>
    <p:bodyStyle>
      <a:lvl1pPr marL="342900" indent="-342900" algn="l" rtl="0" eaLnBrk="1" fontAlgn="base" hangingPunct="1">
        <a:spcBef>
          <a:spcPct val="20000"/>
        </a:spcBef>
        <a:spcAft>
          <a:spcPct val="0"/>
        </a:spcAft>
        <a:buClr>
          <a:srgbClr val="737373"/>
        </a:buClr>
        <a:buChar char="•"/>
        <a:defRPr sz="2000">
          <a:solidFill>
            <a:srgbClr val="005389"/>
          </a:solidFill>
          <a:latin typeface="+mn-lt"/>
          <a:ea typeface="+mn-ea"/>
          <a:cs typeface="ヒラギノ角ゴ Pro W3"/>
        </a:defRPr>
      </a:lvl1pPr>
      <a:lvl2pPr marL="742950" indent="-285750" algn="l" rtl="0" eaLnBrk="1" fontAlgn="base" hangingPunct="1">
        <a:spcBef>
          <a:spcPct val="20000"/>
        </a:spcBef>
        <a:spcAft>
          <a:spcPct val="0"/>
        </a:spcAft>
        <a:buClr>
          <a:srgbClr val="737373"/>
        </a:buClr>
        <a:buChar char="–"/>
        <a:defRPr sz="2800">
          <a:solidFill>
            <a:srgbClr val="005389"/>
          </a:solidFill>
          <a:latin typeface="+mj-lt"/>
          <a:ea typeface="+mn-ea"/>
          <a:cs typeface="ヒラギノ角ゴ Pro W3"/>
        </a:defRPr>
      </a:lvl2pPr>
      <a:lvl3pPr marL="1085850" indent="-228600" algn="l" rtl="0" eaLnBrk="1" fontAlgn="base" hangingPunct="1">
        <a:spcBef>
          <a:spcPct val="20000"/>
        </a:spcBef>
        <a:spcAft>
          <a:spcPct val="0"/>
        </a:spcAft>
        <a:buClr>
          <a:srgbClr val="005389"/>
        </a:buClr>
        <a:buSzPct val="75000"/>
        <a:buFont typeface="Wingdings 3" pitchFamily="18" charset="2"/>
        <a:buChar char=""/>
        <a:defRPr sz="2200">
          <a:solidFill>
            <a:srgbClr val="737373"/>
          </a:solidFill>
          <a:latin typeface="+mn-lt"/>
          <a:ea typeface="+mn-ea"/>
          <a:cs typeface="ヒラギノ角ゴ Pro W3"/>
        </a:defRPr>
      </a:lvl3pPr>
      <a:lvl4pPr marL="1428750" indent="-228600" algn="l" rtl="0" eaLnBrk="1" fontAlgn="base" hangingPunct="1">
        <a:spcBef>
          <a:spcPct val="20000"/>
        </a:spcBef>
        <a:spcAft>
          <a:spcPct val="0"/>
        </a:spcAft>
        <a:buClr>
          <a:srgbClr val="737373"/>
        </a:buClr>
        <a:buChar char="–"/>
        <a:defRPr sz="2000">
          <a:solidFill>
            <a:srgbClr val="005389"/>
          </a:solidFill>
          <a:latin typeface="+mn-lt"/>
          <a:ea typeface="+mn-ea"/>
          <a:cs typeface="ヒラギノ角ゴ Pro W3"/>
        </a:defRPr>
      </a:lvl4pPr>
      <a:lvl5pPr marL="1771650" indent="-228600" algn="l" rtl="0" eaLnBrk="1" fontAlgn="base" hangingPunct="1">
        <a:spcBef>
          <a:spcPct val="20000"/>
        </a:spcBef>
        <a:spcAft>
          <a:spcPct val="0"/>
        </a:spcAft>
        <a:buChar char="»"/>
        <a:defRPr sz="1100">
          <a:solidFill>
            <a:srgbClr val="005389"/>
          </a:solidFill>
          <a:latin typeface="+mj-lt"/>
          <a:ea typeface="+mn-ea"/>
          <a:cs typeface="ヒラギノ角ゴ Pro W3"/>
        </a:defRPr>
      </a:lvl5pPr>
      <a:lvl6pPr marL="2228850" indent="-228600" algn="l" rtl="0" eaLnBrk="1" fontAlgn="base" hangingPunct="1">
        <a:spcBef>
          <a:spcPct val="20000"/>
        </a:spcBef>
        <a:spcAft>
          <a:spcPct val="0"/>
        </a:spcAft>
        <a:buChar char="»"/>
        <a:defRPr sz="1100">
          <a:solidFill>
            <a:srgbClr val="005389"/>
          </a:solidFill>
          <a:latin typeface="+mj-lt"/>
          <a:ea typeface="+mn-ea"/>
        </a:defRPr>
      </a:lvl6pPr>
      <a:lvl7pPr marL="2686050" indent="-228600" algn="l" rtl="0" eaLnBrk="1" fontAlgn="base" hangingPunct="1">
        <a:spcBef>
          <a:spcPct val="20000"/>
        </a:spcBef>
        <a:spcAft>
          <a:spcPct val="0"/>
        </a:spcAft>
        <a:buChar char="»"/>
        <a:defRPr sz="1100">
          <a:solidFill>
            <a:srgbClr val="005389"/>
          </a:solidFill>
          <a:latin typeface="+mj-lt"/>
          <a:ea typeface="+mn-ea"/>
        </a:defRPr>
      </a:lvl7pPr>
      <a:lvl8pPr marL="3143250" indent="-228600" algn="l" rtl="0" eaLnBrk="1" fontAlgn="base" hangingPunct="1">
        <a:spcBef>
          <a:spcPct val="20000"/>
        </a:spcBef>
        <a:spcAft>
          <a:spcPct val="0"/>
        </a:spcAft>
        <a:buChar char="»"/>
        <a:defRPr sz="1100">
          <a:solidFill>
            <a:srgbClr val="005389"/>
          </a:solidFill>
          <a:latin typeface="+mj-lt"/>
          <a:ea typeface="+mn-ea"/>
        </a:defRPr>
      </a:lvl8pPr>
      <a:lvl9pPr marL="3600450" indent="-228600" algn="l" rtl="0" eaLnBrk="1" fontAlgn="base" hangingPunct="1">
        <a:spcBef>
          <a:spcPct val="20000"/>
        </a:spcBef>
        <a:spcAft>
          <a:spcPct val="0"/>
        </a:spcAft>
        <a:buChar char="»"/>
        <a:defRPr sz="1100">
          <a:solidFill>
            <a:srgbClr val="005389"/>
          </a:solidFill>
          <a:latin typeface="+mj-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00099"/>
        </a:solidFill>
        <a:effectLst/>
      </p:bgPr>
    </p:bg>
    <p:spTree>
      <p:nvGrpSpPr>
        <p:cNvPr id="1" name=""/>
        <p:cNvGrpSpPr/>
        <p:nvPr/>
      </p:nvGrpSpPr>
      <p:grpSpPr>
        <a:xfrm>
          <a:off x="0" y="0"/>
          <a:ext cx="0" cy="0"/>
          <a:chOff x="0" y="0"/>
          <a:chExt cx="0" cy="0"/>
        </a:xfrm>
      </p:grpSpPr>
      <p:pic>
        <p:nvPicPr>
          <p:cNvPr id="89090" name="Picture 7" descr="UMass-PP-bg"/>
          <p:cNvPicPr>
            <a:picLocks noChangeAspect="1" noChangeArrowheads="1"/>
          </p:cNvPicPr>
          <p:nvPr/>
        </p:nvPicPr>
        <p:blipFill>
          <a:blip r:embed="rId13" cstate="print"/>
          <a:srcRect/>
          <a:stretch>
            <a:fillRect/>
          </a:stretch>
        </p:blipFill>
        <p:spPr bwMode="auto">
          <a:xfrm>
            <a:off x="0" y="0"/>
            <a:ext cx="9145588" cy="6859588"/>
          </a:xfrm>
          <a:prstGeom prst="rect">
            <a:avLst/>
          </a:prstGeom>
          <a:noFill/>
          <a:ln w="9525">
            <a:noFill/>
            <a:miter lim="800000"/>
            <a:headEnd/>
            <a:tailEnd/>
          </a:ln>
        </p:spPr>
      </p:pic>
      <p:sp>
        <p:nvSpPr>
          <p:cNvPr id="1035" name="Rectangle 11"/>
          <p:cNvSpPr>
            <a:spLocks noChangeArrowheads="1"/>
          </p:cNvSpPr>
          <p:nvPr/>
        </p:nvSpPr>
        <p:spPr bwMode="auto">
          <a:xfrm>
            <a:off x="4572000" y="6400800"/>
            <a:ext cx="2895600" cy="457200"/>
          </a:xfrm>
          <a:prstGeom prst="rect">
            <a:avLst/>
          </a:prstGeom>
          <a:noFill/>
          <a:ln w="9525">
            <a:noFill/>
            <a:miter lim="800000"/>
            <a:headEnd/>
            <a:tailEnd/>
          </a:ln>
        </p:spPr>
        <p:txBody>
          <a:bodyPr/>
          <a:lstStyle/>
          <a:p>
            <a:pPr eaLnBrk="0" hangingPunct="0">
              <a:defRPr/>
            </a:pPr>
            <a:endParaRPr lang="en-US" sz="1100">
              <a:latin typeface="Arial" charset="0"/>
              <a:ea typeface="ヒラギノ角ゴ Pro W3" pitchFamily="-106" charset="-128"/>
              <a:cs typeface="+mn-cs"/>
            </a:endParaRPr>
          </a:p>
        </p:txBody>
      </p:sp>
      <p:sp>
        <p:nvSpPr>
          <p:cNvPr id="1036" name="Line 12"/>
          <p:cNvSpPr>
            <a:spLocks noChangeShapeType="1"/>
          </p:cNvSpPr>
          <p:nvPr/>
        </p:nvSpPr>
        <p:spPr bwMode="auto">
          <a:xfrm>
            <a:off x="914400" y="6324600"/>
            <a:ext cx="6553200" cy="0"/>
          </a:xfrm>
          <a:prstGeom prst="line">
            <a:avLst/>
          </a:prstGeom>
          <a:noFill/>
          <a:ln w="6350">
            <a:solidFill>
              <a:srgbClr val="2D588D"/>
            </a:solidFill>
            <a:round/>
            <a:headEnd/>
            <a:tailEnd/>
          </a:ln>
          <a:effectLst/>
        </p:spPr>
        <p:txBody>
          <a:bodyPr wrap="none" anchor="ctr"/>
          <a:lstStyle/>
          <a:p>
            <a:pPr eaLnBrk="0" hangingPunct="0">
              <a:defRPr/>
            </a:pPr>
            <a:endParaRPr lang="en-US">
              <a:latin typeface="Arial" charset="0"/>
              <a:ea typeface="ヒラギノ角ゴ Pro W3" charset="-128"/>
              <a:cs typeface="ヒラギノ角ゴ Pro W3" charset="-128"/>
            </a:endParaRPr>
          </a:p>
        </p:txBody>
      </p:sp>
      <p:sp>
        <p:nvSpPr>
          <p:cNvPr id="89093" name="Rectangle 2"/>
          <p:cNvSpPr>
            <a:spLocks noGrp="1" noChangeArrowheads="1"/>
          </p:cNvSpPr>
          <p:nvPr>
            <p:ph type="title"/>
          </p:nvPr>
        </p:nvSpPr>
        <p:spPr bwMode="auto">
          <a:xfrm>
            <a:off x="838200" y="457200"/>
            <a:ext cx="77724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89094" name="Rectangle 3"/>
          <p:cNvSpPr>
            <a:spLocks noGrp="1" noChangeArrowheads="1"/>
          </p:cNvSpPr>
          <p:nvPr>
            <p:ph type="body" idx="1"/>
          </p:nvPr>
        </p:nvSpPr>
        <p:spPr bwMode="auto">
          <a:xfrm>
            <a:off x="838200" y="1600200"/>
            <a:ext cx="7772400" cy="4114800"/>
          </a:xfrm>
          <a:prstGeom prst="rect">
            <a:avLst/>
          </a:prstGeom>
          <a:noFill/>
          <a:ln w="9525">
            <a:noFill/>
            <a:miter lim="800000"/>
            <a:headEnd/>
            <a:tailEnd/>
          </a:ln>
        </p:spPr>
        <p:txBody>
          <a:bodyPr vert="horz" wrap="non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1"/>
          <p:cNvSpPr>
            <a:spLocks noGrp="1"/>
          </p:cNvSpPr>
          <p:nvPr>
            <p:ph type="sldNum" sz="quarter" idx="4"/>
          </p:nvPr>
        </p:nvSpPr>
        <p:spPr bwMode="auto">
          <a:xfrm>
            <a:off x="838200" y="64008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100">
                <a:solidFill>
                  <a:srgbClr val="005389"/>
                </a:solidFill>
                <a:latin typeface="+mj-lt"/>
                <a:ea typeface="ヒラギノ角ゴ Pro W3" pitchFamily="-106" charset="-128"/>
                <a:cs typeface="+mn-cs"/>
              </a:defRPr>
            </a:lvl1pPr>
          </a:lstStyle>
          <a:p>
            <a:pPr>
              <a:defRPr/>
            </a:pPr>
            <a:fld id="{FC159D0A-21F5-4843-8C4C-6A152ED382B7}" type="slidenum">
              <a:rPr lang="en-US"/>
              <a:pPr>
                <a:defRPr/>
              </a:pPr>
              <a:t>‹#›</a:t>
            </a:fld>
            <a:endParaRPr lang="en-US"/>
          </a:p>
        </p:txBody>
      </p:sp>
      <p:sp>
        <p:nvSpPr>
          <p:cNvPr id="10" name="Footer Placeholder 2"/>
          <p:cNvSpPr>
            <a:spLocks noGrp="1"/>
          </p:cNvSpPr>
          <p:nvPr>
            <p:ph type="ftr" sz="quarter" idx="3"/>
          </p:nvPr>
        </p:nvSpPr>
        <p:spPr bwMode="auto">
          <a:xfrm>
            <a:off x="1219200" y="64008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100">
                <a:solidFill>
                  <a:srgbClr val="005389"/>
                </a:solidFill>
                <a:latin typeface="+mj-lt"/>
                <a:ea typeface="ヒラギノ角ゴ Pro W3" pitchFamily="-106" charset="-128"/>
                <a:cs typeface="+mn-cs"/>
              </a:defRPr>
            </a:lvl1pPr>
          </a:lstStyle>
          <a:p>
            <a:pPr>
              <a:defRPr/>
            </a:pPr>
            <a:r>
              <a:rPr lang="en-US"/>
              <a:t>Research Reinvisioned for the 21st Century</a:t>
            </a:r>
            <a:endParaRPr lang="en-US">
              <a:latin typeface="+mn-lt"/>
            </a:endParaRPr>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hdr="0" ftr="0" dt="0"/>
  <p:txStyles>
    <p:titleStyle>
      <a:lvl1pPr algn="l" rtl="0" eaLnBrk="1" fontAlgn="base" hangingPunct="1">
        <a:spcBef>
          <a:spcPct val="0"/>
        </a:spcBef>
        <a:spcAft>
          <a:spcPct val="0"/>
        </a:spcAft>
        <a:defRPr sz="2800">
          <a:solidFill>
            <a:srgbClr val="005389"/>
          </a:solidFill>
          <a:latin typeface="+mj-lt"/>
          <a:ea typeface="+mj-ea"/>
          <a:cs typeface="ヒラギノ角ゴ Pro W3"/>
        </a:defRPr>
      </a:lvl1pPr>
      <a:lvl2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2pPr>
      <a:lvl3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3pPr>
      <a:lvl4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4pPr>
      <a:lvl5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5pPr>
      <a:lvl6pPr marL="4572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6pPr>
      <a:lvl7pPr marL="9144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7pPr>
      <a:lvl8pPr marL="13716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8pPr>
      <a:lvl9pPr marL="18288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9pPr>
    </p:titleStyle>
    <p:bodyStyle>
      <a:lvl1pPr marL="342900" indent="-342900" algn="l" rtl="0" eaLnBrk="1" fontAlgn="base" hangingPunct="1">
        <a:spcBef>
          <a:spcPct val="20000"/>
        </a:spcBef>
        <a:spcAft>
          <a:spcPct val="0"/>
        </a:spcAft>
        <a:buClr>
          <a:srgbClr val="737373"/>
        </a:buClr>
        <a:buChar char="•"/>
        <a:defRPr sz="2000">
          <a:solidFill>
            <a:srgbClr val="005389"/>
          </a:solidFill>
          <a:latin typeface="+mn-lt"/>
          <a:ea typeface="+mn-ea"/>
          <a:cs typeface="ヒラギノ角ゴ Pro W3"/>
        </a:defRPr>
      </a:lvl1pPr>
      <a:lvl2pPr marL="742950" indent="-285750" algn="l" rtl="0" eaLnBrk="1" fontAlgn="base" hangingPunct="1">
        <a:spcBef>
          <a:spcPct val="20000"/>
        </a:spcBef>
        <a:spcAft>
          <a:spcPct val="0"/>
        </a:spcAft>
        <a:buClr>
          <a:srgbClr val="737373"/>
        </a:buClr>
        <a:buChar char="–"/>
        <a:defRPr sz="2800">
          <a:solidFill>
            <a:srgbClr val="005389"/>
          </a:solidFill>
          <a:latin typeface="+mj-lt"/>
          <a:ea typeface="+mn-ea"/>
          <a:cs typeface="ヒラギノ角ゴ Pro W3"/>
        </a:defRPr>
      </a:lvl2pPr>
      <a:lvl3pPr marL="1085850" indent="-228600" algn="l" rtl="0" eaLnBrk="1" fontAlgn="base" hangingPunct="1">
        <a:spcBef>
          <a:spcPct val="20000"/>
        </a:spcBef>
        <a:spcAft>
          <a:spcPct val="0"/>
        </a:spcAft>
        <a:buClr>
          <a:srgbClr val="005389"/>
        </a:buClr>
        <a:buSzPct val="75000"/>
        <a:buFont typeface="Wingdings 3" pitchFamily="18" charset="2"/>
        <a:buChar char=""/>
        <a:defRPr sz="2200">
          <a:solidFill>
            <a:srgbClr val="737373"/>
          </a:solidFill>
          <a:latin typeface="+mn-lt"/>
          <a:ea typeface="+mn-ea"/>
          <a:cs typeface="ヒラギノ角ゴ Pro W3"/>
        </a:defRPr>
      </a:lvl3pPr>
      <a:lvl4pPr marL="1428750" indent="-228600" algn="l" rtl="0" eaLnBrk="1" fontAlgn="base" hangingPunct="1">
        <a:spcBef>
          <a:spcPct val="20000"/>
        </a:spcBef>
        <a:spcAft>
          <a:spcPct val="0"/>
        </a:spcAft>
        <a:buClr>
          <a:srgbClr val="737373"/>
        </a:buClr>
        <a:buChar char="–"/>
        <a:defRPr sz="2000">
          <a:solidFill>
            <a:srgbClr val="005389"/>
          </a:solidFill>
          <a:latin typeface="+mn-lt"/>
          <a:ea typeface="+mn-ea"/>
          <a:cs typeface="ヒラギノ角ゴ Pro W3"/>
        </a:defRPr>
      </a:lvl4pPr>
      <a:lvl5pPr marL="1771650" indent="-228600" algn="l" rtl="0" eaLnBrk="1" fontAlgn="base" hangingPunct="1">
        <a:spcBef>
          <a:spcPct val="20000"/>
        </a:spcBef>
        <a:spcAft>
          <a:spcPct val="0"/>
        </a:spcAft>
        <a:buChar char="»"/>
        <a:defRPr sz="1100">
          <a:solidFill>
            <a:srgbClr val="005389"/>
          </a:solidFill>
          <a:latin typeface="+mj-lt"/>
          <a:ea typeface="+mn-ea"/>
          <a:cs typeface="ヒラギノ角ゴ Pro W3"/>
        </a:defRPr>
      </a:lvl5pPr>
      <a:lvl6pPr marL="2228850" indent="-228600" algn="l" rtl="0" eaLnBrk="1" fontAlgn="base" hangingPunct="1">
        <a:spcBef>
          <a:spcPct val="20000"/>
        </a:spcBef>
        <a:spcAft>
          <a:spcPct val="0"/>
        </a:spcAft>
        <a:buChar char="»"/>
        <a:defRPr sz="1100">
          <a:solidFill>
            <a:srgbClr val="005389"/>
          </a:solidFill>
          <a:latin typeface="+mj-lt"/>
          <a:ea typeface="+mn-ea"/>
        </a:defRPr>
      </a:lvl6pPr>
      <a:lvl7pPr marL="2686050" indent="-228600" algn="l" rtl="0" eaLnBrk="1" fontAlgn="base" hangingPunct="1">
        <a:spcBef>
          <a:spcPct val="20000"/>
        </a:spcBef>
        <a:spcAft>
          <a:spcPct val="0"/>
        </a:spcAft>
        <a:buChar char="»"/>
        <a:defRPr sz="1100">
          <a:solidFill>
            <a:srgbClr val="005389"/>
          </a:solidFill>
          <a:latin typeface="+mj-lt"/>
          <a:ea typeface="+mn-ea"/>
        </a:defRPr>
      </a:lvl7pPr>
      <a:lvl8pPr marL="3143250" indent="-228600" algn="l" rtl="0" eaLnBrk="1" fontAlgn="base" hangingPunct="1">
        <a:spcBef>
          <a:spcPct val="20000"/>
        </a:spcBef>
        <a:spcAft>
          <a:spcPct val="0"/>
        </a:spcAft>
        <a:buChar char="»"/>
        <a:defRPr sz="1100">
          <a:solidFill>
            <a:srgbClr val="005389"/>
          </a:solidFill>
          <a:latin typeface="+mj-lt"/>
          <a:ea typeface="+mn-ea"/>
        </a:defRPr>
      </a:lvl8pPr>
      <a:lvl9pPr marL="3600450" indent="-228600" algn="l" rtl="0" eaLnBrk="1" fontAlgn="base" hangingPunct="1">
        <a:spcBef>
          <a:spcPct val="20000"/>
        </a:spcBef>
        <a:spcAft>
          <a:spcPct val="0"/>
        </a:spcAft>
        <a:buChar char="»"/>
        <a:defRPr sz="1100">
          <a:solidFill>
            <a:srgbClr val="005389"/>
          </a:solidFill>
          <a:latin typeface="+mj-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000099"/>
        </a:solidFill>
        <a:effectLst/>
      </p:bgPr>
    </p:bg>
    <p:spTree>
      <p:nvGrpSpPr>
        <p:cNvPr id="1" name=""/>
        <p:cNvGrpSpPr/>
        <p:nvPr/>
      </p:nvGrpSpPr>
      <p:grpSpPr>
        <a:xfrm>
          <a:off x="0" y="0"/>
          <a:ext cx="0" cy="0"/>
          <a:chOff x="0" y="0"/>
          <a:chExt cx="0" cy="0"/>
        </a:xfrm>
      </p:grpSpPr>
      <p:pic>
        <p:nvPicPr>
          <p:cNvPr id="101378" name="Picture 7" descr="UMass-PP-bg"/>
          <p:cNvPicPr>
            <a:picLocks noChangeAspect="1" noChangeArrowheads="1"/>
          </p:cNvPicPr>
          <p:nvPr/>
        </p:nvPicPr>
        <p:blipFill>
          <a:blip r:embed="rId13" cstate="print"/>
          <a:srcRect/>
          <a:stretch>
            <a:fillRect/>
          </a:stretch>
        </p:blipFill>
        <p:spPr bwMode="auto">
          <a:xfrm>
            <a:off x="0" y="0"/>
            <a:ext cx="9145588" cy="6859588"/>
          </a:xfrm>
          <a:prstGeom prst="rect">
            <a:avLst/>
          </a:prstGeom>
          <a:noFill/>
          <a:ln w="9525">
            <a:noFill/>
            <a:miter lim="800000"/>
            <a:headEnd/>
            <a:tailEnd/>
          </a:ln>
        </p:spPr>
      </p:pic>
      <p:sp>
        <p:nvSpPr>
          <p:cNvPr id="1035" name="Rectangle 11"/>
          <p:cNvSpPr>
            <a:spLocks noChangeArrowheads="1"/>
          </p:cNvSpPr>
          <p:nvPr/>
        </p:nvSpPr>
        <p:spPr bwMode="auto">
          <a:xfrm>
            <a:off x="4572000" y="6400800"/>
            <a:ext cx="2895600" cy="457200"/>
          </a:xfrm>
          <a:prstGeom prst="rect">
            <a:avLst/>
          </a:prstGeom>
          <a:noFill/>
          <a:ln w="9525">
            <a:noFill/>
            <a:miter lim="800000"/>
            <a:headEnd/>
            <a:tailEnd/>
          </a:ln>
        </p:spPr>
        <p:txBody>
          <a:bodyPr/>
          <a:lstStyle/>
          <a:p>
            <a:pPr eaLnBrk="0" hangingPunct="0">
              <a:defRPr/>
            </a:pPr>
            <a:endParaRPr lang="en-US" sz="1100">
              <a:latin typeface="Arial" charset="0"/>
              <a:ea typeface="ヒラギノ角ゴ Pro W3" pitchFamily="-106" charset="-128"/>
              <a:cs typeface="+mn-cs"/>
            </a:endParaRPr>
          </a:p>
        </p:txBody>
      </p:sp>
      <p:sp>
        <p:nvSpPr>
          <p:cNvPr id="1036" name="Line 12"/>
          <p:cNvSpPr>
            <a:spLocks noChangeShapeType="1"/>
          </p:cNvSpPr>
          <p:nvPr/>
        </p:nvSpPr>
        <p:spPr bwMode="auto">
          <a:xfrm>
            <a:off x="914400" y="6324600"/>
            <a:ext cx="6553200" cy="0"/>
          </a:xfrm>
          <a:prstGeom prst="line">
            <a:avLst/>
          </a:prstGeom>
          <a:noFill/>
          <a:ln w="6350">
            <a:solidFill>
              <a:srgbClr val="2D588D"/>
            </a:solidFill>
            <a:round/>
            <a:headEnd/>
            <a:tailEnd/>
          </a:ln>
          <a:effectLst/>
        </p:spPr>
        <p:txBody>
          <a:bodyPr wrap="none" anchor="ctr"/>
          <a:lstStyle/>
          <a:p>
            <a:pPr eaLnBrk="0" hangingPunct="0">
              <a:defRPr/>
            </a:pPr>
            <a:endParaRPr lang="en-US">
              <a:latin typeface="Arial" charset="0"/>
              <a:ea typeface="ヒラギノ角ゴ Pro W3" charset="-128"/>
              <a:cs typeface="ヒラギノ角ゴ Pro W3" charset="-128"/>
            </a:endParaRPr>
          </a:p>
        </p:txBody>
      </p:sp>
      <p:sp>
        <p:nvSpPr>
          <p:cNvPr id="101381" name="Rectangle 2"/>
          <p:cNvSpPr>
            <a:spLocks noGrp="1" noChangeArrowheads="1"/>
          </p:cNvSpPr>
          <p:nvPr>
            <p:ph type="title"/>
          </p:nvPr>
        </p:nvSpPr>
        <p:spPr bwMode="auto">
          <a:xfrm>
            <a:off x="838200" y="457200"/>
            <a:ext cx="77724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1382" name="Rectangle 3"/>
          <p:cNvSpPr>
            <a:spLocks noGrp="1" noChangeArrowheads="1"/>
          </p:cNvSpPr>
          <p:nvPr>
            <p:ph type="body" idx="1"/>
          </p:nvPr>
        </p:nvSpPr>
        <p:spPr bwMode="auto">
          <a:xfrm>
            <a:off x="838200" y="1600200"/>
            <a:ext cx="7772400" cy="4114800"/>
          </a:xfrm>
          <a:prstGeom prst="rect">
            <a:avLst/>
          </a:prstGeom>
          <a:noFill/>
          <a:ln w="9525">
            <a:noFill/>
            <a:miter lim="800000"/>
            <a:headEnd/>
            <a:tailEnd/>
          </a:ln>
        </p:spPr>
        <p:txBody>
          <a:bodyPr vert="horz" wrap="non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4"/>
          <p:cNvSpPr>
            <a:spLocks noGrp="1"/>
          </p:cNvSpPr>
          <p:nvPr>
            <p:ph type="sldNum" sz="quarter" idx="4"/>
          </p:nvPr>
        </p:nvSpPr>
        <p:spPr bwMode="auto">
          <a:xfrm>
            <a:off x="838200" y="64008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100">
                <a:solidFill>
                  <a:srgbClr val="005389"/>
                </a:solidFill>
                <a:latin typeface="+mj-lt"/>
                <a:ea typeface="ヒラギノ角ゴ Pro W3" pitchFamily="-106" charset="-128"/>
                <a:cs typeface="+mn-cs"/>
              </a:defRPr>
            </a:lvl1pPr>
          </a:lstStyle>
          <a:p>
            <a:pPr>
              <a:defRPr/>
            </a:pPr>
            <a:fld id="{C9E3FC90-F342-4B98-B71C-79A08E65408F}" type="slidenum">
              <a:rPr lang="en-US"/>
              <a:pPr>
                <a:defRPr/>
              </a:pPr>
              <a:t>‹#›</a:t>
            </a:fld>
            <a:endParaRPr lang="en-US"/>
          </a:p>
        </p:txBody>
      </p:sp>
      <p:sp>
        <p:nvSpPr>
          <p:cNvPr id="10" name="Footer Placeholder 5"/>
          <p:cNvSpPr>
            <a:spLocks noGrp="1"/>
          </p:cNvSpPr>
          <p:nvPr>
            <p:ph type="ftr" sz="quarter" idx="3"/>
          </p:nvPr>
        </p:nvSpPr>
        <p:spPr bwMode="auto">
          <a:xfrm>
            <a:off x="1219200" y="64008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100">
                <a:solidFill>
                  <a:srgbClr val="005389"/>
                </a:solidFill>
                <a:latin typeface="+mj-lt"/>
                <a:ea typeface="ヒラギノ角ゴ Pro W3" pitchFamily="-106" charset="-128"/>
                <a:cs typeface="+mn-cs"/>
              </a:defRPr>
            </a:lvl1pPr>
          </a:lstStyle>
          <a:p>
            <a:pPr>
              <a:defRPr/>
            </a:pPr>
            <a:r>
              <a:rPr lang="en-US"/>
              <a:t>Research Reinvisioned for the 21st Century</a:t>
            </a:r>
            <a:endParaRPr lang="en-US">
              <a:latin typeface="+mn-lt"/>
            </a:endParaRPr>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hf hdr="0" ftr="0" dt="0"/>
  <p:txStyles>
    <p:titleStyle>
      <a:lvl1pPr algn="l" rtl="0" eaLnBrk="1" fontAlgn="base" hangingPunct="1">
        <a:spcBef>
          <a:spcPct val="0"/>
        </a:spcBef>
        <a:spcAft>
          <a:spcPct val="0"/>
        </a:spcAft>
        <a:defRPr sz="2800">
          <a:solidFill>
            <a:srgbClr val="005389"/>
          </a:solidFill>
          <a:latin typeface="+mj-lt"/>
          <a:ea typeface="+mj-ea"/>
          <a:cs typeface="ヒラギノ角ゴ Pro W3"/>
        </a:defRPr>
      </a:lvl1pPr>
      <a:lvl2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2pPr>
      <a:lvl3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3pPr>
      <a:lvl4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4pPr>
      <a:lvl5pPr algn="l" rtl="0" eaLnBrk="1" fontAlgn="base" hangingPunct="1">
        <a:spcBef>
          <a:spcPct val="0"/>
        </a:spcBef>
        <a:spcAft>
          <a:spcPct val="0"/>
        </a:spcAft>
        <a:defRPr sz="2800">
          <a:solidFill>
            <a:srgbClr val="005389"/>
          </a:solidFill>
          <a:latin typeface="Arial Bold" pitchFamily="1" charset="0"/>
          <a:ea typeface="ヒラギノ角ゴ Pro W3" pitchFamily="-106" charset="-128"/>
          <a:cs typeface="ヒラギノ角ゴ Pro W3"/>
        </a:defRPr>
      </a:lvl5pPr>
      <a:lvl6pPr marL="4572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6pPr>
      <a:lvl7pPr marL="9144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7pPr>
      <a:lvl8pPr marL="13716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8pPr>
      <a:lvl9pPr marL="1828800" algn="l" rtl="0" eaLnBrk="1" fontAlgn="base" hangingPunct="1">
        <a:spcBef>
          <a:spcPct val="0"/>
        </a:spcBef>
        <a:spcAft>
          <a:spcPct val="0"/>
        </a:spcAft>
        <a:defRPr sz="2800">
          <a:solidFill>
            <a:srgbClr val="005389"/>
          </a:solidFill>
          <a:latin typeface="Arial Bold" pitchFamily="1" charset="0"/>
          <a:ea typeface="ヒラギノ角ゴ Pro W3" pitchFamily="-106" charset="-128"/>
        </a:defRPr>
      </a:lvl9pPr>
    </p:titleStyle>
    <p:bodyStyle>
      <a:lvl1pPr marL="342900" indent="-342900" algn="l" rtl="0" eaLnBrk="1" fontAlgn="base" hangingPunct="1">
        <a:spcBef>
          <a:spcPct val="20000"/>
        </a:spcBef>
        <a:spcAft>
          <a:spcPct val="0"/>
        </a:spcAft>
        <a:buClr>
          <a:srgbClr val="737373"/>
        </a:buClr>
        <a:buChar char="•"/>
        <a:defRPr sz="2000">
          <a:solidFill>
            <a:srgbClr val="005389"/>
          </a:solidFill>
          <a:latin typeface="+mn-lt"/>
          <a:ea typeface="+mn-ea"/>
          <a:cs typeface="ヒラギノ角ゴ Pro W3"/>
        </a:defRPr>
      </a:lvl1pPr>
      <a:lvl2pPr marL="742950" indent="-285750" algn="l" rtl="0" eaLnBrk="1" fontAlgn="base" hangingPunct="1">
        <a:spcBef>
          <a:spcPct val="20000"/>
        </a:spcBef>
        <a:spcAft>
          <a:spcPct val="0"/>
        </a:spcAft>
        <a:buClr>
          <a:srgbClr val="737373"/>
        </a:buClr>
        <a:buChar char="–"/>
        <a:defRPr sz="2800">
          <a:solidFill>
            <a:srgbClr val="005389"/>
          </a:solidFill>
          <a:latin typeface="+mj-lt"/>
          <a:ea typeface="+mn-ea"/>
          <a:cs typeface="ヒラギノ角ゴ Pro W3"/>
        </a:defRPr>
      </a:lvl2pPr>
      <a:lvl3pPr marL="1085850" indent="-228600" algn="l" rtl="0" eaLnBrk="1" fontAlgn="base" hangingPunct="1">
        <a:spcBef>
          <a:spcPct val="20000"/>
        </a:spcBef>
        <a:spcAft>
          <a:spcPct val="0"/>
        </a:spcAft>
        <a:buClr>
          <a:srgbClr val="005389"/>
        </a:buClr>
        <a:buSzPct val="75000"/>
        <a:buFont typeface="Wingdings 3" pitchFamily="18" charset="2"/>
        <a:buChar char=""/>
        <a:defRPr sz="2200">
          <a:solidFill>
            <a:srgbClr val="737373"/>
          </a:solidFill>
          <a:latin typeface="+mn-lt"/>
          <a:ea typeface="+mn-ea"/>
          <a:cs typeface="ヒラギノ角ゴ Pro W3"/>
        </a:defRPr>
      </a:lvl3pPr>
      <a:lvl4pPr marL="1428750" indent="-228600" algn="l" rtl="0" eaLnBrk="1" fontAlgn="base" hangingPunct="1">
        <a:spcBef>
          <a:spcPct val="20000"/>
        </a:spcBef>
        <a:spcAft>
          <a:spcPct val="0"/>
        </a:spcAft>
        <a:buClr>
          <a:srgbClr val="737373"/>
        </a:buClr>
        <a:buChar char="–"/>
        <a:defRPr sz="2000">
          <a:solidFill>
            <a:srgbClr val="005389"/>
          </a:solidFill>
          <a:latin typeface="+mn-lt"/>
          <a:ea typeface="+mn-ea"/>
          <a:cs typeface="ヒラギノ角ゴ Pro W3"/>
        </a:defRPr>
      </a:lvl4pPr>
      <a:lvl5pPr marL="1771650" indent="-228600" algn="l" rtl="0" eaLnBrk="1" fontAlgn="base" hangingPunct="1">
        <a:spcBef>
          <a:spcPct val="20000"/>
        </a:spcBef>
        <a:spcAft>
          <a:spcPct val="0"/>
        </a:spcAft>
        <a:buChar char="»"/>
        <a:defRPr sz="1100">
          <a:solidFill>
            <a:srgbClr val="005389"/>
          </a:solidFill>
          <a:latin typeface="+mj-lt"/>
          <a:ea typeface="+mn-ea"/>
          <a:cs typeface="ヒラギノ角ゴ Pro W3"/>
        </a:defRPr>
      </a:lvl5pPr>
      <a:lvl6pPr marL="2228850" indent="-228600" algn="l" rtl="0" eaLnBrk="1" fontAlgn="base" hangingPunct="1">
        <a:spcBef>
          <a:spcPct val="20000"/>
        </a:spcBef>
        <a:spcAft>
          <a:spcPct val="0"/>
        </a:spcAft>
        <a:buChar char="»"/>
        <a:defRPr sz="1100">
          <a:solidFill>
            <a:srgbClr val="005389"/>
          </a:solidFill>
          <a:latin typeface="+mj-lt"/>
          <a:ea typeface="+mn-ea"/>
        </a:defRPr>
      </a:lvl6pPr>
      <a:lvl7pPr marL="2686050" indent="-228600" algn="l" rtl="0" eaLnBrk="1" fontAlgn="base" hangingPunct="1">
        <a:spcBef>
          <a:spcPct val="20000"/>
        </a:spcBef>
        <a:spcAft>
          <a:spcPct val="0"/>
        </a:spcAft>
        <a:buChar char="»"/>
        <a:defRPr sz="1100">
          <a:solidFill>
            <a:srgbClr val="005389"/>
          </a:solidFill>
          <a:latin typeface="+mj-lt"/>
          <a:ea typeface="+mn-ea"/>
        </a:defRPr>
      </a:lvl7pPr>
      <a:lvl8pPr marL="3143250" indent="-228600" algn="l" rtl="0" eaLnBrk="1" fontAlgn="base" hangingPunct="1">
        <a:spcBef>
          <a:spcPct val="20000"/>
        </a:spcBef>
        <a:spcAft>
          <a:spcPct val="0"/>
        </a:spcAft>
        <a:buChar char="»"/>
        <a:defRPr sz="1100">
          <a:solidFill>
            <a:srgbClr val="005389"/>
          </a:solidFill>
          <a:latin typeface="+mj-lt"/>
          <a:ea typeface="+mn-ea"/>
        </a:defRPr>
      </a:lvl8pPr>
      <a:lvl9pPr marL="3600450" indent="-228600" algn="l" rtl="0" eaLnBrk="1" fontAlgn="base" hangingPunct="1">
        <a:spcBef>
          <a:spcPct val="20000"/>
        </a:spcBef>
        <a:spcAft>
          <a:spcPct val="0"/>
        </a:spcAft>
        <a:buChar char="»"/>
        <a:defRPr sz="1100">
          <a:solidFill>
            <a:srgbClr val="005389"/>
          </a:solidFill>
          <a:latin typeface="+mj-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134.xml"/></Relationships>
</file>

<file path=ppt/slides/_rels/slide10.xml.rels><?xml version="1.0" encoding="UTF-8" standalone="yes"?>
<Relationships xmlns="http://schemas.openxmlformats.org/package/2006/relationships"><Relationship Id="rId3" Type="http://schemas.openxmlformats.org/officeDocument/2006/relationships/hyperlink" Target="mailto:Jan.Mutchler@umb.edu" TargetMode="External"/><Relationship Id="rId2" Type="http://schemas.openxmlformats.org/officeDocument/2006/relationships/notesSlide" Target="../notesSlides/notesSlide8.xml"/><Relationship Id="rId1" Type="http://schemas.openxmlformats.org/officeDocument/2006/relationships/slideLayout" Target="../slideLayouts/slideLayout13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3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62000" y="446879"/>
            <a:ext cx="7772400" cy="1470025"/>
          </a:xfrm>
        </p:spPr>
        <p:txBody>
          <a:bodyPr/>
          <a:lstStyle/>
          <a:p>
            <a:r>
              <a:rPr lang="en-US" sz="3800" b="1" dirty="0">
                <a:solidFill>
                  <a:schemeClr val="bg1"/>
                </a:solidFill>
              </a:rPr>
              <a:t>Advancing an Age Friendly Hull</a:t>
            </a:r>
          </a:p>
        </p:txBody>
      </p:sp>
      <p:sp>
        <p:nvSpPr>
          <p:cNvPr id="6" name="Subtitle 5"/>
          <p:cNvSpPr>
            <a:spLocks noGrp="1"/>
          </p:cNvSpPr>
          <p:nvPr>
            <p:ph type="subTitle" idx="1"/>
          </p:nvPr>
        </p:nvSpPr>
        <p:spPr>
          <a:xfrm>
            <a:off x="1066800" y="4038600"/>
            <a:ext cx="6858000" cy="2209800"/>
          </a:xfrm>
        </p:spPr>
        <p:txBody>
          <a:bodyPr>
            <a:normAutofit fontScale="92500" lnSpcReduction="20000"/>
          </a:bodyPr>
          <a:lstStyle/>
          <a:p>
            <a:r>
              <a:rPr lang="en-US" sz="2400" dirty="0"/>
              <a:t>Caitlin Coyle, PhD</a:t>
            </a:r>
          </a:p>
          <a:p>
            <a:r>
              <a:rPr lang="en-US" sz="2400" dirty="0"/>
              <a:t>Beth Rouleau, MA</a:t>
            </a:r>
          </a:p>
          <a:p>
            <a:r>
              <a:rPr lang="en-US" sz="2400" dirty="0"/>
              <a:t>Mary Krebs</a:t>
            </a:r>
            <a:r>
              <a:rPr lang="en-US" sz="2400"/>
              <a:t>, MS</a:t>
            </a:r>
            <a:endParaRPr lang="en-US" sz="2400" dirty="0"/>
          </a:p>
          <a:p>
            <a:r>
              <a:rPr lang="en-US" sz="2400" dirty="0"/>
              <a:t>Center for Social &amp; Demographic Research on Aging</a:t>
            </a:r>
          </a:p>
          <a:p>
            <a:r>
              <a:rPr lang="en-US" sz="2400" dirty="0"/>
              <a:t>Gerontology Institute</a:t>
            </a:r>
          </a:p>
          <a:p>
            <a:r>
              <a:rPr lang="en-US" sz="2400" dirty="0"/>
              <a:t>UMass Boston</a:t>
            </a:r>
          </a:p>
          <a:p>
            <a:endParaRPr lang="en-US" dirty="0"/>
          </a:p>
        </p:txBody>
      </p:sp>
      <p:pic>
        <p:nvPicPr>
          <p:cNvPr id="3" name="Picture 2">
            <a:extLst>
              <a:ext uri="{FF2B5EF4-FFF2-40B4-BE49-F238E27FC236}">
                <a16:creationId xmlns:a16="http://schemas.microsoft.com/office/drawing/2014/main" id="{D44E56E0-C60A-1443-A59A-309EBAAC10DC}"/>
              </a:ext>
            </a:extLst>
          </p:cNvPr>
          <p:cNvPicPr>
            <a:picLocks noChangeAspect="1"/>
          </p:cNvPicPr>
          <p:nvPr/>
        </p:nvPicPr>
        <p:blipFill>
          <a:blip r:embed="rId3"/>
          <a:stretch>
            <a:fillRect/>
          </a:stretch>
        </p:blipFill>
        <p:spPr>
          <a:xfrm>
            <a:off x="3525910" y="1600200"/>
            <a:ext cx="1939780" cy="1981199"/>
          </a:xfrm>
          <a:prstGeom prst="rect">
            <a:avLst/>
          </a:prstGeom>
          <a:solidFill>
            <a:srgbClr val="005A8B"/>
          </a:solidFill>
        </p:spPr>
      </p:pic>
    </p:spTree>
    <p:extLst>
      <p:ext uri="{BB962C8B-B14F-4D97-AF65-F5344CB8AC3E}">
        <p14:creationId xmlns:p14="http://schemas.microsoft.com/office/powerpoint/2010/main" val="1174743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pPr algn="ctr"/>
            <a:r>
              <a:rPr lang="en-US" sz="4000" b="1" dirty="0">
                <a:solidFill>
                  <a:schemeClr val="bg1"/>
                </a:solidFill>
              </a:rPr>
              <a:t>Thank you!</a:t>
            </a:r>
          </a:p>
        </p:txBody>
      </p:sp>
      <p:sp>
        <p:nvSpPr>
          <p:cNvPr id="9" name="Subtitle 8"/>
          <p:cNvSpPr>
            <a:spLocks noGrp="1"/>
          </p:cNvSpPr>
          <p:nvPr>
            <p:ph type="subTitle" idx="1"/>
          </p:nvPr>
        </p:nvSpPr>
        <p:spPr/>
        <p:txBody>
          <a:bodyPr/>
          <a:lstStyle/>
          <a:p>
            <a:r>
              <a:rPr lang="en-US" sz="2400" dirty="0"/>
              <a:t>Caitlin Coyle, PhD</a:t>
            </a:r>
          </a:p>
          <a:p>
            <a:r>
              <a:rPr lang="en-US" sz="2400" dirty="0"/>
              <a:t>Gerontology at UMass Boston</a:t>
            </a:r>
          </a:p>
          <a:p>
            <a:r>
              <a:rPr lang="en-US" sz="2400" dirty="0" err="1"/>
              <a:t>caitlin.coyle@umb.edu</a:t>
            </a:r>
            <a:endParaRPr lang="en-US" sz="2400" dirty="0"/>
          </a:p>
          <a:p>
            <a:endParaRPr lang="en-US" sz="2400" dirty="0">
              <a:hlinkClick r:id="rId3"/>
            </a:endParaRPr>
          </a:p>
        </p:txBody>
      </p:sp>
      <p:sp>
        <p:nvSpPr>
          <p:cNvPr id="4" name="Slide Number Placeholder 3"/>
          <p:cNvSpPr>
            <a:spLocks noGrp="1"/>
          </p:cNvSpPr>
          <p:nvPr>
            <p:ph type="sldNum" sz="quarter" idx="4294967295"/>
          </p:nvPr>
        </p:nvSpPr>
        <p:spPr>
          <a:xfrm>
            <a:off x="0" y="6400800"/>
            <a:ext cx="1905000" cy="457200"/>
          </a:xfrm>
          <a:prstGeom prst="rect">
            <a:avLst/>
          </a:prstGeom>
        </p:spPr>
        <p:txBody>
          <a:bodyPr/>
          <a:lstStyle/>
          <a:p>
            <a:pPr>
              <a:defRPr/>
            </a:pPr>
            <a:fld id="{7614F85E-BB00-4FC1-BE8B-9FA3DA7B3B07}" type="slidenum">
              <a:rPr lang="en-US" smtClean="0"/>
              <a:pPr>
                <a:defRPr/>
              </a:pPr>
              <a:t>10</a:t>
            </a:fld>
            <a:endParaRPr lang="en-US"/>
          </a:p>
        </p:txBody>
      </p:sp>
    </p:spTree>
    <p:extLst>
      <p:ext uri="{BB962C8B-B14F-4D97-AF65-F5344CB8AC3E}">
        <p14:creationId xmlns:p14="http://schemas.microsoft.com/office/powerpoint/2010/main" val="1977341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Collaborative Efforts in the Region</a:t>
            </a:r>
          </a:p>
        </p:txBody>
      </p:sp>
      <p:sp>
        <p:nvSpPr>
          <p:cNvPr id="3" name="Content Placeholder 2"/>
          <p:cNvSpPr>
            <a:spLocks noGrp="1"/>
          </p:cNvSpPr>
          <p:nvPr>
            <p:ph idx="1"/>
          </p:nvPr>
        </p:nvSpPr>
        <p:spPr/>
        <p:txBody>
          <a:bodyPr/>
          <a:lstStyle/>
          <a:p>
            <a:r>
              <a:rPr lang="en-US" dirty="0"/>
              <a:t>Blue Hill Regional Coordinating Council is leading the effort, in partnership with MAPC, </a:t>
            </a:r>
            <a:r>
              <a:rPr lang="en-US" dirty="0" err="1"/>
              <a:t>Umass</a:t>
            </a:r>
            <a:r>
              <a:rPr lang="en-US" dirty="0"/>
              <a:t> Boston, </a:t>
            </a:r>
            <a:r>
              <a:rPr lang="en-US" dirty="0" err="1"/>
              <a:t>WalkBoston</a:t>
            </a:r>
            <a:r>
              <a:rPr lang="en-US" dirty="0"/>
              <a:t> and municipal partners. Their work is supported by Tufts Health Plan Foundation, Beth Israel-Milton and South Shore Hospital.</a:t>
            </a:r>
          </a:p>
          <a:p>
            <a:endParaRPr lang="en-US" dirty="0"/>
          </a:p>
        </p:txBody>
      </p:sp>
    </p:spTree>
    <p:extLst>
      <p:ext uri="{BB962C8B-B14F-4D97-AF65-F5344CB8AC3E}">
        <p14:creationId xmlns:p14="http://schemas.microsoft.com/office/powerpoint/2010/main" val="560387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005A8B"/>
            </a:solidFill>
          </a:ln>
        </p:spPr>
        <p:txBody>
          <a:bodyPr>
            <a:normAutofit fontScale="90000"/>
          </a:bodyPr>
          <a:lstStyle/>
          <a:p>
            <a:r>
              <a:rPr lang="en-US" sz="4000" dirty="0">
                <a:ea typeface="ＭＳ Ｐゴシック"/>
              </a:rPr>
              <a:t>An Age Friendly Community: existing momentum</a:t>
            </a:r>
            <a:endParaRPr lang="en-US" sz="4000" dirty="0"/>
          </a:p>
        </p:txBody>
      </p:sp>
      <p:sp>
        <p:nvSpPr>
          <p:cNvPr id="3" name="Content Placeholder 2"/>
          <p:cNvSpPr>
            <a:spLocks noGrp="1"/>
          </p:cNvSpPr>
          <p:nvPr>
            <p:ph idx="1"/>
          </p:nvPr>
        </p:nvSpPr>
        <p:spPr>
          <a:xfrm>
            <a:off x="-438562" y="1527093"/>
            <a:ext cx="3510412" cy="3730707"/>
          </a:xfrm>
        </p:spPr>
        <p:txBody>
          <a:bodyPr>
            <a:normAutofit/>
          </a:bodyPr>
          <a:lstStyle/>
          <a:p>
            <a:pPr marL="0" indent="0">
              <a:buClrTx/>
              <a:buNone/>
            </a:pPr>
            <a:r>
              <a:rPr lang="en-US" sz="3000" dirty="0"/>
              <a:t> </a:t>
            </a:r>
            <a:endParaRPr lang="en-US" sz="2800" i="1" dirty="0"/>
          </a:p>
          <a:p>
            <a:pPr marL="514350" lvl="1" indent="-514350">
              <a:spcBef>
                <a:spcPts val="0"/>
              </a:spcBef>
              <a:spcAft>
                <a:spcPts val="200"/>
              </a:spcAft>
              <a:buClrTx/>
              <a:buSzPct val="100000"/>
              <a:buFont typeface="Arial" panose="020B0604020202020204" pitchFamily="34" charset="0"/>
              <a:buChar char="•"/>
            </a:pPr>
            <a:endParaRPr lang="en-US" b="1" dirty="0"/>
          </a:p>
          <a:p>
            <a:pPr marL="91440" lvl="1" indent="-91440" algn="ctr">
              <a:spcBef>
                <a:spcPts val="1200"/>
              </a:spcBef>
              <a:spcAft>
                <a:spcPts val="200"/>
              </a:spcAft>
              <a:buClrTx/>
              <a:buSzPct val="100000"/>
              <a:buFont typeface="Calibri" panose="020F0502020204030204" pitchFamily="34" charset="0"/>
              <a:buChar char=" "/>
            </a:pPr>
            <a:endParaRPr lang="en-US" sz="2800" i="1" dirty="0"/>
          </a:p>
          <a:p>
            <a:pPr marL="91440" lvl="1" indent="-91440" algn="ctr">
              <a:spcBef>
                <a:spcPts val="1200"/>
              </a:spcBef>
              <a:spcAft>
                <a:spcPts val="200"/>
              </a:spcAft>
              <a:buClrTx/>
              <a:buSzPct val="100000"/>
              <a:buFont typeface="Calibri" panose="020F0502020204030204" pitchFamily="34" charset="0"/>
              <a:buChar char=" "/>
            </a:pPr>
            <a:endParaRPr lang="en-US" sz="2800" i="1" dirty="0">
              <a:solidFill>
                <a:schemeClr val="tx1"/>
              </a:solidFill>
            </a:endParaRPr>
          </a:p>
          <a:p>
            <a:endParaRPr lang="en-US" dirty="0"/>
          </a:p>
        </p:txBody>
      </p:sp>
      <p:grpSp>
        <p:nvGrpSpPr>
          <p:cNvPr id="6" name="Group 5"/>
          <p:cNvGrpSpPr/>
          <p:nvPr/>
        </p:nvGrpSpPr>
        <p:grpSpPr>
          <a:xfrm>
            <a:off x="211243" y="1417638"/>
            <a:ext cx="5721213" cy="5187903"/>
            <a:chOff x="2006745" y="809601"/>
            <a:chExt cx="5184653" cy="5238796"/>
          </a:xfrm>
        </p:grpSpPr>
        <p:grpSp>
          <p:nvGrpSpPr>
            <p:cNvPr id="7" name="Group 6"/>
            <p:cNvGrpSpPr/>
            <p:nvPr/>
          </p:nvGrpSpPr>
          <p:grpSpPr>
            <a:xfrm>
              <a:off x="3474948" y="863744"/>
              <a:ext cx="908550" cy="2190811"/>
              <a:chOff x="3474948" y="863744"/>
              <a:chExt cx="908550" cy="2190811"/>
            </a:xfrm>
          </p:grpSpPr>
          <p:sp>
            <p:nvSpPr>
              <p:cNvPr id="31" name="Oval 30"/>
              <p:cNvSpPr/>
              <p:nvPr/>
            </p:nvSpPr>
            <p:spPr>
              <a:xfrm rot="14700000" flipH="1">
                <a:off x="2833817" y="1504875"/>
                <a:ext cx="2190811" cy="908550"/>
              </a:xfrm>
              <a:prstGeom prst="ellipse">
                <a:avLst/>
              </a:prstGeom>
              <a:solidFill>
                <a:srgbClr val="F6BB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endParaRPr>
              </a:p>
            </p:txBody>
          </p:sp>
          <p:sp>
            <p:nvSpPr>
              <p:cNvPr id="32" name="TextBox 31"/>
              <p:cNvSpPr txBox="1"/>
              <p:nvPr/>
            </p:nvSpPr>
            <p:spPr>
              <a:xfrm rot="3916289">
                <a:off x="2970230" y="1702054"/>
                <a:ext cx="1893775"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d-ID" sz="1600" b="1" i="0" u="none" strike="noStrike" kern="0" cap="none" spc="0" normalizeH="0" baseline="0" noProof="0" dirty="0">
                    <a:ln>
                      <a:noFill/>
                    </a:ln>
                    <a:solidFill>
                      <a:srgbClr val="4A3207"/>
                    </a:solidFill>
                    <a:effectLst/>
                    <a:uLnTx/>
                    <a:uFillTx/>
                  </a:rPr>
                  <a:t>Transportation</a:t>
                </a:r>
              </a:p>
            </p:txBody>
          </p:sp>
        </p:grpSp>
        <p:grpSp>
          <p:nvGrpSpPr>
            <p:cNvPr id="8" name="Group 7"/>
            <p:cNvGrpSpPr/>
            <p:nvPr/>
          </p:nvGrpSpPr>
          <p:grpSpPr>
            <a:xfrm>
              <a:off x="4715038" y="809601"/>
              <a:ext cx="908550" cy="2190811"/>
              <a:chOff x="4715038" y="809601"/>
              <a:chExt cx="908550" cy="2190811"/>
            </a:xfrm>
          </p:grpSpPr>
          <p:sp>
            <p:nvSpPr>
              <p:cNvPr id="29" name="Oval 28"/>
              <p:cNvSpPr/>
              <p:nvPr/>
            </p:nvSpPr>
            <p:spPr>
              <a:xfrm rot="17400000" flipH="1">
                <a:off x="4073907" y="1450732"/>
                <a:ext cx="2190811" cy="908550"/>
              </a:xfrm>
              <a:prstGeom prst="ellipse">
                <a:avLst/>
              </a:prstGeom>
              <a:solidFill>
                <a:srgbClr val="F6BB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endParaRPr>
              </a:p>
            </p:txBody>
          </p:sp>
          <p:sp>
            <p:nvSpPr>
              <p:cNvPr id="30" name="TextBox 29"/>
              <p:cNvSpPr txBox="1"/>
              <p:nvPr/>
            </p:nvSpPr>
            <p:spPr>
              <a:xfrm rot="17401892">
                <a:off x="4200328" y="1747035"/>
                <a:ext cx="1893775"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d-ID" sz="1600" b="1" i="0" u="none" strike="noStrike" kern="0" cap="none" spc="0" normalizeH="0" baseline="0" noProof="0" dirty="0">
                    <a:ln>
                      <a:noFill/>
                    </a:ln>
                    <a:solidFill>
                      <a:srgbClr val="4A3207"/>
                    </a:solidFill>
                    <a:effectLst/>
                    <a:uLnTx/>
                    <a:uFillTx/>
                  </a:rPr>
                  <a:t>Housing</a:t>
                </a:r>
              </a:p>
            </p:txBody>
          </p:sp>
        </p:grpSp>
        <p:grpSp>
          <p:nvGrpSpPr>
            <p:cNvPr id="9" name="Group 8"/>
            <p:cNvGrpSpPr/>
            <p:nvPr/>
          </p:nvGrpSpPr>
          <p:grpSpPr>
            <a:xfrm>
              <a:off x="2013288" y="2458284"/>
              <a:ext cx="2190811" cy="908550"/>
              <a:chOff x="2048499" y="2372290"/>
              <a:chExt cx="2190811" cy="908550"/>
            </a:xfrm>
          </p:grpSpPr>
          <p:sp>
            <p:nvSpPr>
              <p:cNvPr id="27" name="Oval 26"/>
              <p:cNvSpPr/>
              <p:nvPr/>
            </p:nvSpPr>
            <p:spPr>
              <a:xfrm rot="12000000" flipH="1">
                <a:off x="2048499" y="2372290"/>
                <a:ext cx="2190811" cy="908550"/>
              </a:xfrm>
              <a:prstGeom prst="ellipse">
                <a:avLst/>
              </a:prstGeom>
              <a:solidFill>
                <a:srgbClr val="F6BB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endParaRPr>
              </a:p>
            </p:txBody>
          </p:sp>
          <p:sp>
            <p:nvSpPr>
              <p:cNvPr id="28" name="TextBox 27"/>
              <p:cNvSpPr txBox="1"/>
              <p:nvPr/>
            </p:nvSpPr>
            <p:spPr>
              <a:xfrm rot="1308890">
                <a:off x="2057246" y="2602248"/>
                <a:ext cx="1893775"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4A3207"/>
                    </a:solidFill>
                    <a:effectLst/>
                    <a:uLnTx/>
                    <a:uFillTx/>
                  </a:rPr>
                  <a:t>Outdoor space and buildings</a:t>
                </a:r>
              </a:p>
            </p:txBody>
          </p:sp>
        </p:grpSp>
        <p:grpSp>
          <p:nvGrpSpPr>
            <p:cNvPr id="10" name="Group 9"/>
            <p:cNvGrpSpPr/>
            <p:nvPr/>
          </p:nvGrpSpPr>
          <p:grpSpPr>
            <a:xfrm>
              <a:off x="2006745" y="2289322"/>
              <a:ext cx="5184653" cy="3759075"/>
              <a:chOff x="2006745" y="2289322"/>
              <a:chExt cx="5184653" cy="3759075"/>
            </a:xfrm>
          </p:grpSpPr>
          <p:grpSp>
            <p:nvGrpSpPr>
              <p:cNvPr id="11" name="Group 10"/>
              <p:cNvGrpSpPr/>
              <p:nvPr/>
            </p:nvGrpSpPr>
            <p:grpSpPr>
              <a:xfrm>
                <a:off x="4803128" y="3803443"/>
                <a:ext cx="908550" cy="2190811"/>
                <a:chOff x="4803128" y="3803443"/>
                <a:chExt cx="908550" cy="2190811"/>
              </a:xfrm>
            </p:grpSpPr>
            <p:sp>
              <p:nvSpPr>
                <p:cNvPr id="25" name="Oval 24"/>
                <p:cNvSpPr/>
                <p:nvPr/>
              </p:nvSpPr>
              <p:spPr>
                <a:xfrm rot="14700000" flipH="1">
                  <a:off x="4161997" y="4444574"/>
                  <a:ext cx="2190811" cy="908550"/>
                </a:xfrm>
                <a:prstGeom prst="ellipse">
                  <a:avLst/>
                </a:prstGeom>
                <a:solidFill>
                  <a:srgbClr val="F6BB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endParaRPr>
                </a:p>
              </p:txBody>
            </p:sp>
            <p:sp>
              <p:nvSpPr>
                <p:cNvPr id="26" name="TextBox 25"/>
                <p:cNvSpPr txBox="1"/>
                <p:nvPr/>
              </p:nvSpPr>
              <p:spPr>
                <a:xfrm rot="3916289">
                  <a:off x="4330718" y="4673670"/>
                  <a:ext cx="1893775" cy="584775"/>
                </a:xfrm>
                <a:prstGeom prst="rect">
                  <a:avLst/>
                </a:prstGeom>
                <a:noFill/>
              </p:spPr>
              <p:txBody>
                <a:bodyPr wrap="square" rtlCol="0">
                  <a:spAutoFit/>
                </a:bodyPr>
                <a:lstStyle>
                  <a:defPPr>
                    <a:defRPr lang="id-ID"/>
                  </a:defPPr>
                  <a:lvl1pPr algn="ctr">
                    <a:defRPr sz="1600" b="1">
                      <a:solidFill>
                        <a:schemeClr val="bg1">
                          <a:lumMod val="85000"/>
                        </a:schemeClr>
                      </a:solidFil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d-ID" sz="1600" b="1" i="0" u="none" strike="noStrike" kern="0" cap="none" spc="0" normalizeH="0" baseline="0" noProof="0" dirty="0">
                      <a:ln>
                        <a:noFill/>
                      </a:ln>
                      <a:solidFill>
                        <a:srgbClr val="4A3207"/>
                      </a:solidFill>
                      <a:effectLst/>
                      <a:uLnTx/>
                      <a:uFillTx/>
                    </a:rPr>
                    <a:t>Civic participation an</a:t>
                  </a:r>
                  <a:r>
                    <a:rPr kumimoji="0" lang="en-US" sz="1600" b="1" i="0" u="none" strike="noStrike" kern="0" cap="none" spc="0" normalizeH="0" baseline="0" noProof="0" dirty="0">
                      <a:ln>
                        <a:noFill/>
                      </a:ln>
                      <a:solidFill>
                        <a:srgbClr val="4A3207"/>
                      </a:solidFill>
                      <a:effectLst/>
                      <a:uLnTx/>
                      <a:uFillTx/>
                    </a:rPr>
                    <a:t>d</a:t>
                  </a:r>
                  <a:r>
                    <a:rPr kumimoji="0" lang="id-ID" sz="1600" b="1" i="0" u="none" strike="noStrike" kern="0" cap="none" spc="0" normalizeH="0" baseline="0" noProof="0" dirty="0">
                      <a:ln>
                        <a:noFill/>
                      </a:ln>
                      <a:solidFill>
                        <a:srgbClr val="4A3207"/>
                      </a:solidFill>
                      <a:effectLst/>
                      <a:uLnTx/>
                      <a:uFillTx/>
                    </a:rPr>
                    <a:t> employment</a:t>
                  </a:r>
                </a:p>
              </p:txBody>
            </p:sp>
          </p:grpSp>
          <p:grpSp>
            <p:nvGrpSpPr>
              <p:cNvPr id="12" name="Group 11"/>
              <p:cNvGrpSpPr/>
              <p:nvPr/>
            </p:nvGrpSpPr>
            <p:grpSpPr>
              <a:xfrm>
                <a:off x="4989069" y="2289322"/>
                <a:ext cx="2190811" cy="908550"/>
                <a:chOff x="4989069" y="2289322"/>
                <a:chExt cx="2190811" cy="908550"/>
              </a:xfrm>
            </p:grpSpPr>
            <p:sp>
              <p:nvSpPr>
                <p:cNvPr id="23" name="Oval 22"/>
                <p:cNvSpPr/>
                <p:nvPr/>
              </p:nvSpPr>
              <p:spPr>
                <a:xfrm rot="9300000" flipH="1">
                  <a:off x="4989069" y="2289322"/>
                  <a:ext cx="2190811" cy="908550"/>
                </a:xfrm>
                <a:prstGeom prst="ellipse">
                  <a:avLst/>
                </a:prstGeom>
                <a:solidFill>
                  <a:srgbClr val="F6BB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endParaRPr>
                </a:p>
              </p:txBody>
            </p:sp>
            <p:sp>
              <p:nvSpPr>
                <p:cNvPr id="24" name="TextBox 23"/>
                <p:cNvSpPr txBox="1"/>
                <p:nvPr/>
              </p:nvSpPr>
              <p:spPr>
                <a:xfrm rot="20167534">
                  <a:off x="5188808" y="2509592"/>
                  <a:ext cx="1893775"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d-ID" sz="1600" b="1" i="0" u="none" strike="noStrike" kern="0" cap="none" spc="0" normalizeH="0" baseline="0" noProof="0" dirty="0">
                      <a:ln>
                        <a:noFill/>
                      </a:ln>
                      <a:solidFill>
                        <a:srgbClr val="4A3207"/>
                      </a:solidFill>
                      <a:effectLst/>
                      <a:uLnTx/>
                      <a:uFillTx/>
                    </a:rPr>
                    <a:t>Social participation</a:t>
                  </a:r>
                </a:p>
              </p:txBody>
            </p:sp>
          </p:grpSp>
          <p:grpSp>
            <p:nvGrpSpPr>
              <p:cNvPr id="13" name="Group 12"/>
              <p:cNvGrpSpPr/>
              <p:nvPr/>
            </p:nvGrpSpPr>
            <p:grpSpPr>
              <a:xfrm>
                <a:off x="3563038" y="3857586"/>
                <a:ext cx="908550" cy="2190811"/>
                <a:chOff x="3563038" y="3857586"/>
                <a:chExt cx="908550" cy="2190811"/>
              </a:xfrm>
            </p:grpSpPr>
            <p:sp>
              <p:nvSpPr>
                <p:cNvPr id="21" name="Oval 20"/>
                <p:cNvSpPr/>
                <p:nvPr/>
              </p:nvSpPr>
              <p:spPr>
                <a:xfrm rot="17400000" flipH="1">
                  <a:off x="2921907" y="4498717"/>
                  <a:ext cx="2190811" cy="908550"/>
                </a:xfrm>
                <a:prstGeom prst="ellipse">
                  <a:avLst/>
                </a:prstGeom>
                <a:solidFill>
                  <a:srgbClr val="F6BB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endParaRPr>
                </a:p>
              </p:txBody>
            </p:sp>
            <p:sp>
              <p:nvSpPr>
                <p:cNvPr id="22" name="TextBox 21"/>
                <p:cNvSpPr txBox="1"/>
                <p:nvPr/>
              </p:nvSpPr>
              <p:spPr>
                <a:xfrm rot="17511420">
                  <a:off x="3089994" y="4717521"/>
                  <a:ext cx="1893775" cy="584775"/>
                </a:xfrm>
                <a:prstGeom prst="rect">
                  <a:avLst/>
                </a:prstGeom>
                <a:noFill/>
              </p:spPr>
              <p:txBody>
                <a:bodyPr wrap="square" rtlCol="0">
                  <a:spAutoFit/>
                </a:bodyPr>
                <a:lstStyle>
                  <a:defPPr>
                    <a:defRPr lang="id-ID"/>
                  </a:defPPr>
                  <a:lvl1pPr algn="ctr">
                    <a:defRPr sz="1600" b="1">
                      <a:solidFill>
                        <a:schemeClr val="bg1">
                          <a:lumMod val="85000"/>
                        </a:schemeClr>
                      </a:solidFil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d-ID" sz="1600" b="1" i="0" u="none" strike="noStrike" kern="0" cap="none" spc="0" normalizeH="0" baseline="0" noProof="0" dirty="0">
                      <a:ln>
                        <a:noFill/>
                      </a:ln>
                      <a:solidFill>
                        <a:srgbClr val="4A3207"/>
                      </a:solidFill>
                      <a:effectLst/>
                      <a:uLnTx/>
                      <a:uFillTx/>
                    </a:rPr>
                    <a:t>Communication and information</a:t>
                  </a:r>
                </a:p>
              </p:txBody>
            </p:sp>
          </p:grpSp>
          <p:grpSp>
            <p:nvGrpSpPr>
              <p:cNvPr id="14" name="Group 13"/>
              <p:cNvGrpSpPr/>
              <p:nvPr/>
            </p:nvGrpSpPr>
            <p:grpSpPr>
              <a:xfrm>
                <a:off x="2006745" y="3660127"/>
                <a:ext cx="2190811" cy="908550"/>
                <a:chOff x="2006745" y="3660127"/>
                <a:chExt cx="2190811" cy="908550"/>
              </a:xfrm>
            </p:grpSpPr>
            <p:sp>
              <p:nvSpPr>
                <p:cNvPr id="19" name="Oval 18"/>
                <p:cNvSpPr/>
                <p:nvPr/>
              </p:nvSpPr>
              <p:spPr>
                <a:xfrm rot="9300000" flipH="1">
                  <a:off x="2006745" y="3660127"/>
                  <a:ext cx="2190811" cy="908550"/>
                </a:xfrm>
                <a:prstGeom prst="ellipse">
                  <a:avLst/>
                </a:prstGeom>
                <a:solidFill>
                  <a:srgbClr val="F6BB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endParaRPr>
                </a:p>
              </p:txBody>
            </p:sp>
            <p:sp>
              <p:nvSpPr>
                <p:cNvPr id="20" name="TextBox 19"/>
                <p:cNvSpPr txBox="1"/>
                <p:nvPr/>
              </p:nvSpPr>
              <p:spPr>
                <a:xfrm rot="20167534">
                  <a:off x="2125088" y="3833605"/>
                  <a:ext cx="1893775" cy="584775"/>
                </a:xfrm>
                <a:prstGeom prst="rect">
                  <a:avLst/>
                </a:prstGeom>
                <a:noFill/>
              </p:spPr>
              <p:txBody>
                <a:bodyPr wrap="square" rtlCol="0">
                  <a:spAutoFit/>
                </a:bodyPr>
                <a:lstStyle>
                  <a:defPPr>
                    <a:defRPr lang="id-ID"/>
                  </a:defPPr>
                  <a:lvl1pPr algn="ctr">
                    <a:defRPr sz="1600" b="1">
                      <a:solidFill>
                        <a:schemeClr val="bg1">
                          <a:lumMod val="85000"/>
                        </a:schemeClr>
                      </a:solidFil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4A3207"/>
                      </a:solidFill>
                      <a:effectLst/>
                      <a:uLnTx/>
                      <a:uFillTx/>
                    </a:rPr>
                    <a:t>Community support and health services</a:t>
                  </a:r>
                </a:p>
              </p:txBody>
            </p:sp>
          </p:grpSp>
          <p:grpSp>
            <p:nvGrpSpPr>
              <p:cNvPr id="15" name="Group 14"/>
              <p:cNvGrpSpPr/>
              <p:nvPr/>
            </p:nvGrpSpPr>
            <p:grpSpPr>
              <a:xfrm>
                <a:off x="5000587" y="3529413"/>
                <a:ext cx="2190811" cy="908550"/>
                <a:chOff x="5000587" y="3529413"/>
                <a:chExt cx="2190811" cy="908550"/>
              </a:xfrm>
            </p:grpSpPr>
            <p:sp>
              <p:nvSpPr>
                <p:cNvPr id="17" name="Oval 16"/>
                <p:cNvSpPr/>
                <p:nvPr/>
              </p:nvSpPr>
              <p:spPr>
                <a:xfrm rot="12000000" flipH="1">
                  <a:off x="5000587" y="3529413"/>
                  <a:ext cx="2190811" cy="908550"/>
                </a:xfrm>
                <a:prstGeom prst="ellipse">
                  <a:avLst/>
                </a:prstGeom>
                <a:solidFill>
                  <a:srgbClr val="F6BB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endParaRPr>
                </a:p>
              </p:txBody>
            </p:sp>
            <p:sp>
              <p:nvSpPr>
                <p:cNvPr id="18" name="TextBox 17"/>
                <p:cNvSpPr txBox="1"/>
                <p:nvPr/>
              </p:nvSpPr>
              <p:spPr>
                <a:xfrm rot="1187885">
                  <a:off x="5175647" y="3718015"/>
                  <a:ext cx="1893775" cy="584775"/>
                </a:xfrm>
                <a:prstGeom prst="rect">
                  <a:avLst/>
                </a:prstGeom>
                <a:noFill/>
              </p:spPr>
              <p:txBody>
                <a:bodyPr wrap="square" rtlCol="0">
                  <a:spAutoFit/>
                </a:bodyPr>
                <a:lstStyle>
                  <a:defPPr>
                    <a:defRPr lang="id-ID"/>
                  </a:defPPr>
                  <a:lvl1pPr algn="ctr">
                    <a:defRPr sz="1600" b="1">
                      <a:solidFill>
                        <a:schemeClr val="bg1">
                          <a:lumMod val="85000"/>
                        </a:schemeClr>
                      </a:solidFil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d-ID" sz="1600" b="1" i="0" u="none" strike="noStrike" kern="0" cap="none" spc="0" normalizeH="0" baseline="0" noProof="0" dirty="0">
                      <a:ln>
                        <a:noFill/>
                      </a:ln>
                      <a:solidFill>
                        <a:srgbClr val="4A3207"/>
                      </a:solidFill>
                      <a:effectLst/>
                      <a:uLnTx/>
                      <a:uFillTx/>
                    </a:rPr>
                    <a:t>Respect and social inclusion</a:t>
                  </a:r>
                </a:p>
              </p:txBody>
            </p:sp>
          </p:grpSp>
          <p:sp>
            <p:nvSpPr>
              <p:cNvPr id="16" name="Oval 15"/>
              <p:cNvSpPr/>
              <p:nvPr/>
            </p:nvSpPr>
            <p:spPr>
              <a:xfrm>
                <a:off x="3852716" y="2667091"/>
                <a:ext cx="1523817" cy="1523817"/>
              </a:xfrm>
              <a:prstGeom prst="ellipse">
                <a:avLst/>
              </a:prstGeom>
              <a:solidFill>
                <a:srgbClr val="B78B41"/>
              </a:solidFill>
              <a:ln w="25400" cap="flat" cmpd="sng" algn="ctr">
                <a:noFill/>
                <a:prstDash val="solid"/>
              </a:ln>
              <a:effectLst/>
            </p:spPr>
            <p:txBody>
              <a:bodyPr lIns="72000" tIns="36000" rIns="72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700" b="1" kern="0" dirty="0">
                    <a:solidFill>
                      <a:prstClr val="white"/>
                    </a:solidFill>
                  </a:rPr>
                  <a:t>Age Friendly Hull</a:t>
                </a:r>
                <a:endParaRPr kumimoji="0" lang="id-ID" sz="1700" b="1" i="0" u="none" strike="noStrike" kern="0" cap="none" spc="0" normalizeH="0" baseline="0" noProof="0" dirty="0">
                  <a:ln>
                    <a:noFill/>
                  </a:ln>
                  <a:solidFill>
                    <a:prstClr val="white"/>
                  </a:solidFill>
                  <a:effectLst/>
                  <a:uLnTx/>
                  <a:uFillTx/>
                </a:endParaRPr>
              </a:p>
            </p:txBody>
          </p:sp>
        </p:grpSp>
      </p:grpSp>
      <p:sp>
        <p:nvSpPr>
          <p:cNvPr id="33" name="TextBox 32"/>
          <p:cNvSpPr txBox="1"/>
          <p:nvPr/>
        </p:nvSpPr>
        <p:spPr>
          <a:xfrm>
            <a:off x="6153005" y="1829236"/>
            <a:ext cx="2286000" cy="3693319"/>
          </a:xfrm>
          <a:prstGeom prst="rect">
            <a:avLst/>
          </a:prstGeom>
          <a:solidFill>
            <a:schemeClr val="bg1"/>
          </a:solidFill>
        </p:spPr>
        <p:txBody>
          <a:bodyPr wrap="square" rtlCol="0" anchor="t">
            <a:spAutoFit/>
          </a:bodyPr>
          <a:lstStyle/>
          <a:p>
            <a:r>
              <a:rPr lang="en-US" dirty="0"/>
              <a:t>Massachusetts committed to becoming an Age Friendly State in 2018</a:t>
            </a:r>
          </a:p>
          <a:p>
            <a:endParaRPr lang="en-US" dirty="0"/>
          </a:p>
          <a:p>
            <a:r>
              <a:rPr lang="en-US" dirty="0"/>
              <a:t>Complete Streets </a:t>
            </a:r>
            <a:r>
              <a:rPr lang="en-US"/>
              <a:t>Initiative (2017)</a:t>
            </a:r>
            <a:endParaRPr lang="en-US">
              <a:cs typeface="Calibri"/>
            </a:endParaRPr>
          </a:p>
          <a:p>
            <a:endParaRPr lang="en-US" dirty="0"/>
          </a:p>
          <a:p>
            <a:r>
              <a:rPr lang="en-US" dirty="0"/>
              <a:t>Seasonal local trolley transportation and </a:t>
            </a:r>
            <a:r>
              <a:rPr lang="en-US"/>
              <a:t>access to Boston</a:t>
            </a:r>
            <a:endParaRPr lang="en-US" dirty="0">
              <a:cs typeface="Calibri"/>
            </a:endParaRPr>
          </a:p>
          <a:p>
            <a:endParaRPr lang="en-US" dirty="0"/>
          </a:p>
          <a:p>
            <a:r>
              <a:rPr lang="en-US" dirty="0"/>
              <a:t>Walkable community</a:t>
            </a:r>
          </a:p>
        </p:txBody>
      </p:sp>
    </p:spTree>
    <p:extLst>
      <p:ext uri="{BB962C8B-B14F-4D97-AF65-F5344CB8AC3E}">
        <p14:creationId xmlns:p14="http://schemas.microsoft.com/office/powerpoint/2010/main" val="878695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Hull</a:t>
            </a:r>
            <a:r>
              <a:rPr lang="en-US" sz="2800" dirty="0"/>
              <a:t>’s 60+ population and projections to 2030</a:t>
            </a:r>
          </a:p>
        </p:txBody>
      </p:sp>
      <p:sp>
        <p:nvSpPr>
          <p:cNvPr id="4" name="Rectangle 3"/>
          <p:cNvSpPr/>
          <p:nvPr/>
        </p:nvSpPr>
        <p:spPr>
          <a:xfrm>
            <a:off x="676274" y="5343525"/>
            <a:ext cx="5267326" cy="1072986"/>
          </a:xfrm>
          <a:prstGeom prst="rect">
            <a:avLst/>
          </a:prstGeom>
        </p:spPr>
        <p:txBody>
          <a:bodyPr wrap="square">
            <a:spAutoFit/>
          </a:bodyPr>
          <a:lstStyle/>
          <a:p>
            <a:pPr>
              <a:lnSpc>
                <a:spcPct val="107000"/>
              </a:lnSpc>
            </a:pPr>
            <a:r>
              <a:rPr lang="en-US" sz="1000" i="1" dirty="0">
                <a:latin typeface="Calibri" panose="020F0502020204030204" pitchFamily="34" charset="0"/>
                <a:ea typeface="Times New Roman" panose="02020603050405020304" pitchFamily="18" charset="0"/>
                <a:cs typeface="Calibri" panose="020F0502020204030204" pitchFamily="34" charset="0"/>
              </a:rPr>
              <a:t>Source: Population figures for 2010 are from the U.S. Census.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000" i="1" dirty="0">
                <a:latin typeface="Calibri" panose="020F0502020204030204" pitchFamily="34" charset="0"/>
                <a:ea typeface="Times New Roman" panose="02020603050405020304" pitchFamily="18" charset="0"/>
                <a:cs typeface="Calibri" panose="020F0502020204030204" pitchFamily="34" charset="0"/>
              </a:rPr>
              <a:t>* The four sets of projections for 2020 and 2030 are from two different sources: 1. Donahue Alternative and Vintage projections are estimated by the Donahue Institute, University of Massachusetts http://pep.donahue-institute.org/ 2. MAPC Status Quo (SQ) and Stronger Region (SR) Scenarios projections are prepared by the Metropolitan Area Planning Council https://www.mapc.org/learn/projections/</a:t>
            </a:r>
            <a:endParaRPr lang="en-US" sz="10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Chart 5">
            <a:extLst>
              <a:ext uri="{FF2B5EF4-FFF2-40B4-BE49-F238E27FC236}">
                <a16:creationId xmlns:a16="http://schemas.microsoft.com/office/drawing/2014/main" id="{DD3DB504-0ED6-744B-A461-79911EB332DB}"/>
              </a:ext>
            </a:extLst>
          </p:cNvPr>
          <p:cNvGraphicFramePr/>
          <p:nvPr>
            <p:extLst>
              <p:ext uri="{D42A27DB-BD31-4B8C-83A1-F6EECF244321}">
                <p14:modId xmlns:p14="http://schemas.microsoft.com/office/powerpoint/2010/main" val="72409970"/>
              </p:ext>
            </p:extLst>
          </p:nvPr>
        </p:nvGraphicFramePr>
        <p:xfrm>
          <a:off x="676274" y="1219200"/>
          <a:ext cx="7553326" cy="41243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52850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733800"/>
            <a:ext cx="7507287" cy="1362075"/>
          </a:xfrm>
        </p:spPr>
        <p:txBody>
          <a:bodyPr/>
          <a:lstStyle/>
          <a:p>
            <a:pPr>
              <a:defRPr/>
            </a:pPr>
            <a:r>
              <a:rPr lang="en-US" dirty="0">
                <a:latin typeface="Arial" panose="020B0604020202020204" pitchFamily="34" charset="0"/>
                <a:cs typeface="Arial" panose="020B0604020202020204" pitchFamily="34" charset="0"/>
              </a:rPr>
              <a:t>What we heard…</a:t>
            </a:r>
          </a:p>
        </p:txBody>
      </p:sp>
    </p:spTree>
    <p:extLst>
      <p:ext uri="{BB962C8B-B14F-4D97-AF65-F5344CB8AC3E}">
        <p14:creationId xmlns:p14="http://schemas.microsoft.com/office/powerpoint/2010/main" val="776703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Conversations</a:t>
            </a:r>
          </a:p>
        </p:txBody>
      </p:sp>
      <p:sp>
        <p:nvSpPr>
          <p:cNvPr id="4" name="Content Placeholder 3"/>
          <p:cNvSpPr>
            <a:spLocks noGrp="1"/>
          </p:cNvSpPr>
          <p:nvPr>
            <p:ph idx="1"/>
          </p:nvPr>
        </p:nvSpPr>
        <p:spPr/>
        <p:txBody>
          <a:bodyPr/>
          <a:lstStyle/>
          <a:p>
            <a:r>
              <a:rPr lang="en-US" dirty="0"/>
              <a:t>We facilitated community conversations in each of the 7 communities in the “metro Quincy area”</a:t>
            </a:r>
          </a:p>
          <a:p>
            <a:pPr lvl="2"/>
            <a:r>
              <a:rPr lang="en-US" dirty="0"/>
              <a:t>Randolph</a:t>
            </a:r>
          </a:p>
          <a:p>
            <a:pPr lvl="2"/>
            <a:r>
              <a:rPr lang="en-US" dirty="0"/>
              <a:t>Weymouth</a:t>
            </a:r>
          </a:p>
          <a:p>
            <a:pPr lvl="2"/>
            <a:r>
              <a:rPr lang="en-US" dirty="0"/>
              <a:t>Quincy</a:t>
            </a:r>
          </a:p>
          <a:p>
            <a:pPr lvl="2"/>
            <a:r>
              <a:rPr lang="en-US" dirty="0"/>
              <a:t>Braintree</a:t>
            </a:r>
          </a:p>
          <a:p>
            <a:pPr lvl="2"/>
            <a:r>
              <a:rPr lang="en-US" dirty="0"/>
              <a:t>Milton</a:t>
            </a:r>
          </a:p>
          <a:p>
            <a:pPr lvl="2"/>
            <a:r>
              <a:rPr lang="en-US" dirty="0"/>
              <a:t>Hull</a:t>
            </a:r>
          </a:p>
          <a:p>
            <a:pPr lvl="2"/>
            <a:r>
              <a:rPr lang="en-US" dirty="0"/>
              <a:t>Hingham</a:t>
            </a:r>
          </a:p>
          <a:p>
            <a:endParaRPr lang="en-US" dirty="0"/>
          </a:p>
          <a:p>
            <a:r>
              <a:rPr lang="en-US" dirty="0"/>
              <a:t>We facilitated 1 community conversations in Hull</a:t>
            </a:r>
          </a:p>
          <a:p>
            <a:pPr lvl="1"/>
            <a:r>
              <a:rPr lang="en-US"/>
              <a:t>~ 33 </a:t>
            </a:r>
            <a:r>
              <a:rPr lang="en-US" dirty="0"/>
              <a:t>attendees in total</a:t>
            </a:r>
          </a:p>
        </p:txBody>
      </p:sp>
      <p:sp>
        <p:nvSpPr>
          <p:cNvPr id="3" name="Slide Number Placeholder 2"/>
          <p:cNvSpPr>
            <a:spLocks noGrp="1"/>
          </p:cNvSpPr>
          <p:nvPr>
            <p:ph type="sldNum" sz="quarter" idx="4294967295"/>
          </p:nvPr>
        </p:nvSpPr>
        <p:spPr>
          <a:xfrm>
            <a:off x="7010400" y="6356350"/>
            <a:ext cx="2133600" cy="365125"/>
          </a:xfrm>
          <a:prstGeom prst="rect">
            <a:avLst/>
          </a:prstGeom>
        </p:spPr>
        <p:txBody>
          <a:bodyPr/>
          <a:lstStyle/>
          <a:p>
            <a:pPr>
              <a:defRPr/>
            </a:pPr>
            <a:fld id="{E8362075-1955-40A9-9741-A2C5F4D04221}" type="slidenum">
              <a:rPr lang="en-US" smtClean="0"/>
              <a:pPr>
                <a:defRPr/>
              </a:pPr>
              <a:t>6</a:t>
            </a:fld>
            <a:endParaRPr lang="en-US"/>
          </a:p>
        </p:txBody>
      </p:sp>
    </p:spTree>
    <p:extLst>
      <p:ext uri="{BB962C8B-B14F-4D97-AF65-F5344CB8AC3E}">
        <p14:creationId xmlns:p14="http://schemas.microsoft.com/office/powerpoint/2010/main" val="1748272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9232" y="228600"/>
            <a:ext cx="8229600" cy="3200400"/>
          </a:xfrm>
        </p:spPr>
        <p:txBody>
          <a:bodyPr>
            <a:normAutofit/>
          </a:bodyPr>
          <a:lstStyle/>
          <a:p>
            <a:br>
              <a:rPr lang="en-US" sz="4400" i="1" dirty="0"/>
            </a:br>
            <a:endParaRPr lang="en-US" sz="4400" i="1" dirty="0"/>
          </a:p>
        </p:txBody>
      </p:sp>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pPr>
              <a:defRPr/>
            </a:pPr>
            <a:fld id="{E8362075-1955-40A9-9741-A2C5F4D04221}" type="slidenum">
              <a:rPr lang="en-US" smtClean="0"/>
              <a:pPr>
                <a:defRPr/>
              </a:pPr>
              <a:t>7</a:t>
            </a:fld>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92550504"/>
              </p:ext>
            </p:extLst>
          </p:nvPr>
        </p:nvGraphicFramePr>
        <p:xfrm>
          <a:off x="510988" y="303904"/>
          <a:ext cx="7764243" cy="5927222"/>
        </p:xfrm>
        <a:graphic>
          <a:graphicData uri="http://schemas.openxmlformats.org/drawingml/2006/table">
            <a:tbl>
              <a:tblPr firstRow="1" bandRow="1">
                <a:tableStyleId>{5C22544A-7EE6-4342-B048-85BDC9FD1C3A}</a:tableStyleId>
              </a:tblPr>
              <a:tblGrid>
                <a:gridCol w="1797363">
                  <a:extLst>
                    <a:ext uri="{9D8B030D-6E8A-4147-A177-3AD203B41FA5}">
                      <a16:colId xmlns:a16="http://schemas.microsoft.com/office/drawing/2014/main" val="1034622425"/>
                    </a:ext>
                  </a:extLst>
                </a:gridCol>
                <a:gridCol w="5966880">
                  <a:extLst>
                    <a:ext uri="{9D8B030D-6E8A-4147-A177-3AD203B41FA5}">
                      <a16:colId xmlns:a16="http://schemas.microsoft.com/office/drawing/2014/main" val="3249955245"/>
                    </a:ext>
                  </a:extLst>
                </a:gridCol>
              </a:tblGrid>
              <a:tr h="496196">
                <a:tc gridSpan="2">
                  <a:txBody>
                    <a:bodyPr/>
                    <a:lstStyle/>
                    <a:p>
                      <a:pPr lvl="0" algn="ctr">
                        <a:buNone/>
                      </a:pPr>
                      <a:r>
                        <a:rPr lang="en-US" dirty="0"/>
                        <a:t>Accessibility Needs in Hull</a:t>
                      </a:r>
                    </a:p>
                  </a:txBody>
                  <a:tcPr>
                    <a:solidFill>
                      <a:srgbClr val="002060"/>
                    </a:solidFill>
                  </a:tcPr>
                </a:tc>
                <a:tc hMerge="1">
                  <a:txBody>
                    <a:bodyPr/>
                    <a:lstStyle/>
                    <a:p>
                      <a:endParaRPr lang="en-US" dirty="0"/>
                    </a:p>
                  </a:txBody>
                  <a:tcPr>
                    <a:solidFill>
                      <a:srgbClr val="002060"/>
                    </a:solidFill>
                  </a:tcPr>
                </a:tc>
                <a:extLst>
                  <a:ext uri="{0D108BD9-81ED-4DB2-BD59-A6C34878D82A}">
                    <a16:rowId xmlns:a16="http://schemas.microsoft.com/office/drawing/2014/main" val="434154881"/>
                  </a:ext>
                </a:extLst>
              </a:tr>
              <a:tr h="15905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u="sng" baseline="0" dirty="0"/>
                        <a:t>Transportation</a:t>
                      </a:r>
                      <a:endParaRPr lang="en-US" b="1" u="sng" dirty="0"/>
                    </a:p>
                    <a:p>
                      <a:pPr algn="ctr"/>
                      <a:endParaRPr lang="en-US" sz="1800" b="1" i="0" u="sng" baseline="0" dirty="0">
                        <a:solidFill>
                          <a:srgbClr val="000000"/>
                        </a:solidFill>
                        <a:effectLst/>
                        <a:latin typeface="Calibri" panose="020F0502020204030204" pitchFamily="34" charset="0"/>
                      </a:endParaRPr>
                    </a:p>
                  </a:txBody>
                  <a:tcPr/>
                </a:tc>
                <a:tc>
                  <a:txBody>
                    <a:bodyPr/>
                    <a:lstStyle/>
                    <a:p>
                      <a:pPr marL="285750" indent="-285750">
                        <a:buFont typeface="Arial" panose="020B0604020202020204" pitchFamily="34" charset="0"/>
                        <a:buChar char="•"/>
                      </a:pPr>
                      <a:r>
                        <a:rPr lang="en-US" sz="1800" b="0" i="0" dirty="0">
                          <a:solidFill>
                            <a:srgbClr val="000000"/>
                          </a:solidFill>
                          <a:effectLst/>
                          <a:latin typeface="Calibri" panose="020F0502020204030204" pitchFamily="34" charset="0"/>
                        </a:rPr>
                        <a:t>Local MBTA buses are not easily recognized and cause confusion</a:t>
                      </a:r>
                    </a:p>
                    <a:p>
                      <a:pPr marL="285750" indent="-285750">
                        <a:buFont typeface="Arial" panose="020B0604020202020204" pitchFamily="34" charset="0"/>
                        <a:buChar char="•"/>
                      </a:pPr>
                      <a:r>
                        <a:rPr lang="en-US" sz="1800" b="0" i="0" dirty="0">
                          <a:solidFill>
                            <a:srgbClr val="000000"/>
                          </a:solidFill>
                          <a:effectLst/>
                          <a:latin typeface="Calibri" panose="020F0502020204030204" pitchFamily="34" charset="0"/>
                        </a:rPr>
                        <a:t>Bus stops are not labeled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Accessing schedule information is complicated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Hills create mobility challenges. </a:t>
                      </a:r>
                    </a:p>
                  </a:txBody>
                  <a:tcPr/>
                </a:tc>
                <a:extLst>
                  <a:ext uri="{0D108BD9-81ED-4DB2-BD59-A6C34878D82A}">
                    <a16:rowId xmlns:a16="http://schemas.microsoft.com/office/drawing/2014/main" val="1653462234"/>
                  </a:ext>
                </a:extLst>
              </a:tr>
              <a:tr h="11625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u="sng" dirty="0"/>
                        <a:t>Civic Engagement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u="sng"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dirty="0">
                          <a:solidFill>
                            <a:srgbClr val="000000"/>
                          </a:solidFill>
                          <a:effectLst/>
                          <a:latin typeface="Calibri" panose="020F0502020204030204" pitchFamily="34" charset="0"/>
                        </a:rPr>
                        <a:t>Pedestrian safety in addition to traffic demands manifest an unsustainable situation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dirty="0">
                          <a:solidFill>
                            <a:srgbClr val="000000"/>
                          </a:solidFill>
                          <a:effectLst/>
                          <a:latin typeface="Calibri" panose="020F0502020204030204" pitchFamily="34" charset="0"/>
                        </a:rPr>
                        <a:t>Low attendance at town meetings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dirty="0">
                          <a:solidFill>
                            <a:srgbClr val="000000"/>
                          </a:solidFill>
                          <a:effectLst/>
                          <a:latin typeface="Calibri" panose="020F0502020204030204" pitchFamily="34" charset="0"/>
                        </a:rPr>
                        <a:t>Limited Town communication outside of crises</a:t>
                      </a:r>
                    </a:p>
                  </a:txBody>
                  <a:tcPr/>
                </a:tc>
                <a:extLst>
                  <a:ext uri="{0D108BD9-81ED-4DB2-BD59-A6C34878D82A}">
                    <a16:rowId xmlns:a16="http://schemas.microsoft.com/office/drawing/2014/main" val="272706448"/>
                  </a:ext>
                </a:extLst>
              </a:tr>
              <a:tr h="13891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u="sng" dirty="0"/>
                        <a:t>Communication</a:t>
                      </a:r>
                    </a:p>
                    <a:p>
                      <a:pPr algn="ctr"/>
                      <a:endParaRPr lang="en-US" b="1" u="sng"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Access to information is inconsistent and information is hard to find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Lack of town communication outside of emergencies or town meeting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dirty="0">
                          <a:solidFill>
                            <a:srgbClr val="000000"/>
                          </a:solidFill>
                          <a:effectLst/>
                          <a:latin typeface="Calibri" panose="020F0502020204030204" pitchFamily="34" charset="0"/>
                        </a:rPr>
                        <a:t>Lack of awareness of Town resources</a:t>
                      </a:r>
                      <a:endParaRPr lang="en-US" dirty="0"/>
                    </a:p>
                  </a:txBody>
                  <a:tcPr/>
                </a:tc>
                <a:extLst>
                  <a:ext uri="{0D108BD9-81ED-4DB2-BD59-A6C34878D82A}">
                    <a16:rowId xmlns:a16="http://schemas.microsoft.com/office/drawing/2014/main" val="94679610"/>
                  </a:ext>
                </a:extLst>
              </a:tr>
              <a:tr h="496196">
                <a:tc>
                  <a:txBody>
                    <a:bodyPr/>
                    <a:lstStyle/>
                    <a:p>
                      <a:pPr algn="ctr"/>
                      <a:r>
                        <a:rPr lang="en-US" b="1" u="sng" dirty="0"/>
                        <a:t>Social Participation:</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baseline="0" dirty="0">
                          <a:solidFill>
                            <a:srgbClr val="000000"/>
                          </a:solidFill>
                          <a:effectLst/>
                          <a:latin typeface="Calibri" panose="020F0502020204030204" pitchFamily="34" charset="0"/>
                        </a:rPr>
                        <a:t>Members of the community are isolated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baseline="0" dirty="0">
                          <a:solidFill>
                            <a:srgbClr val="000000"/>
                          </a:solidFill>
                          <a:effectLst/>
                          <a:latin typeface="Calibri" panose="020F0502020204030204" pitchFamily="34" charset="0"/>
                        </a:rPr>
                        <a:t>Residents feel marginalized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baseline="0" dirty="0">
                          <a:solidFill>
                            <a:srgbClr val="000000"/>
                          </a:solidFill>
                          <a:effectLst/>
                          <a:latin typeface="Calibri" panose="020F0502020204030204" pitchFamily="34" charset="0"/>
                        </a:rPr>
                        <a:t>Lack of coordination and support contributes to lack of engagement</a:t>
                      </a:r>
                    </a:p>
                  </a:txBody>
                  <a:tcPr/>
                </a:tc>
                <a:extLst>
                  <a:ext uri="{0D108BD9-81ED-4DB2-BD59-A6C34878D82A}">
                    <a16:rowId xmlns:a16="http://schemas.microsoft.com/office/drawing/2014/main" val="3631195269"/>
                  </a:ext>
                </a:extLst>
              </a:tr>
            </a:tbl>
          </a:graphicData>
        </a:graphic>
      </p:graphicFrame>
    </p:spTree>
    <p:extLst>
      <p:ext uri="{BB962C8B-B14F-4D97-AF65-F5344CB8AC3E}">
        <p14:creationId xmlns:p14="http://schemas.microsoft.com/office/powerpoint/2010/main" val="2101662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392"/>
            <a:ext cx="8229600" cy="1143000"/>
          </a:xfrm>
        </p:spPr>
        <p:txBody>
          <a:bodyPr/>
          <a:lstStyle/>
          <a:p>
            <a:r>
              <a:rPr lang="en-US" dirty="0"/>
              <a:t>Suggested Action Steps to Address Needs:</a:t>
            </a:r>
          </a:p>
        </p:txBody>
      </p:sp>
      <p:sp>
        <p:nvSpPr>
          <p:cNvPr id="4" name="Content Placeholder 3"/>
          <p:cNvSpPr txBox="1">
            <a:spLocks noGrp="1"/>
          </p:cNvSpPr>
          <p:nvPr>
            <p:ph idx="1"/>
          </p:nvPr>
        </p:nvSpPr>
        <p:spPr>
          <a:xfrm>
            <a:off x="457200" y="1219200"/>
            <a:ext cx="7848600" cy="5435334"/>
          </a:xfrm>
          <a:prstGeom prst="rect">
            <a:avLst/>
          </a:prstGeom>
          <a:noFill/>
        </p:spPr>
        <p:txBody>
          <a:bodyPr wrap="square" rtlCol="0">
            <a:spAutoFit/>
          </a:bodyPr>
          <a:lstStyle/>
          <a:p>
            <a:pPr>
              <a:buFont typeface="Arial" panose="020B0604020202020204" pitchFamily="34" charset="0"/>
              <a:buChar char="•"/>
            </a:pPr>
            <a:r>
              <a:rPr lang="en-US" dirty="0">
                <a:ea typeface="ＭＳ Ｐゴシック"/>
              </a:rPr>
              <a:t>Explore the provision of added nonmedical transportation for seniors/persons with disabilities</a:t>
            </a:r>
            <a:endParaRPr lang="en-US">
              <a:ea typeface="ＭＳ Ｐゴシック"/>
            </a:endParaRPr>
          </a:p>
          <a:p>
            <a:pPr>
              <a:buFont typeface="Arial" panose="020B0604020202020204" pitchFamily="34" charset="0"/>
              <a:buChar char="•"/>
            </a:pPr>
            <a:r>
              <a:rPr lang="en-US" dirty="0">
                <a:ea typeface="ＭＳ Ｐゴシック"/>
              </a:rPr>
              <a:t>Develop a communication plan </a:t>
            </a:r>
            <a:endParaRPr lang="en-US" dirty="0"/>
          </a:p>
          <a:p>
            <a:pPr lvl="1">
              <a:buFont typeface="Arial" panose="020B0604020202020204" pitchFamily="34" charset="0"/>
              <a:buChar char="•"/>
            </a:pPr>
            <a:r>
              <a:rPr lang="en-US" dirty="0"/>
              <a:t>Conduct a “communication audit” as a way of devising more streamlined mechanisms for getting information to community partners and residents</a:t>
            </a:r>
          </a:p>
          <a:p>
            <a:pPr>
              <a:buFont typeface="Arial" panose="020B0604020202020204" pitchFamily="34" charset="0"/>
              <a:buChar char="•"/>
            </a:pPr>
            <a:r>
              <a:rPr lang="en-US" dirty="0">
                <a:ea typeface="ＭＳ Ｐゴシック"/>
              </a:rPr>
              <a:t>Facilitate a quarterly “community stakeholder” coffee hour</a:t>
            </a:r>
          </a:p>
          <a:p>
            <a:pPr>
              <a:buFont typeface="Arial" panose="020B0604020202020204" pitchFamily="34" charset="0"/>
              <a:buChar char="•"/>
            </a:pPr>
            <a:r>
              <a:rPr lang="en-US" dirty="0">
                <a:ea typeface="ＭＳ Ｐゴシック"/>
              </a:rPr>
              <a:t>Engage with neighboring communities to consider shared housing plans or collaborative non medical transportation options.</a:t>
            </a:r>
          </a:p>
          <a:p>
            <a:pPr>
              <a:buFont typeface="Arial" panose="020B0604020202020204" pitchFamily="34" charset="0"/>
              <a:buChar char="•"/>
            </a:pPr>
            <a:r>
              <a:rPr lang="en-US" dirty="0">
                <a:ea typeface="ＭＳ Ｐゴシック"/>
              </a:rPr>
              <a:t>Initiate a Citizen's Academy to encourage resident involvement and advocacy</a:t>
            </a:r>
          </a:p>
          <a:p>
            <a:pPr>
              <a:buFont typeface="Arial" panose="020B0604020202020204" pitchFamily="34" charset="0"/>
              <a:buChar char="•"/>
            </a:pPr>
            <a:r>
              <a:rPr lang="en-US" dirty="0">
                <a:ea typeface="ＭＳ Ｐゴシック"/>
              </a:rPr>
              <a:t>Conduct a feasibility study to keep trolley service year-round</a:t>
            </a:r>
          </a:p>
          <a:p>
            <a:pPr>
              <a:buFont typeface="Arial" panose="020B0604020202020204" pitchFamily="34" charset="0"/>
              <a:buChar char="•"/>
            </a:pPr>
            <a:r>
              <a:rPr lang="en-US" dirty="0">
                <a:ea typeface="ＭＳ Ｐゴシック"/>
              </a:rPr>
              <a:t>Build Awareness of Town resources and services</a:t>
            </a:r>
          </a:p>
          <a:p>
            <a:pPr lvl="1">
              <a:buFont typeface="Arial" panose="020B0604020202020204" pitchFamily="34" charset="0"/>
              <a:buChar char="•"/>
            </a:pPr>
            <a:r>
              <a:rPr lang="en-US" dirty="0"/>
              <a:t>Utilize online and print communication methods</a:t>
            </a:r>
          </a:p>
          <a:p>
            <a:pPr>
              <a:buFont typeface="Arial" panose="020B0604020202020204" pitchFamily="34" charset="0"/>
              <a:buChar char="•"/>
            </a:pPr>
            <a:r>
              <a:rPr lang="en-US" dirty="0">
                <a:ea typeface="ＭＳ Ｐゴシック"/>
              </a:rPr>
              <a:t>Develop a centralized information hub and communication plan</a:t>
            </a:r>
          </a:p>
        </p:txBody>
      </p:sp>
    </p:spTree>
    <p:extLst>
      <p:ext uri="{BB962C8B-B14F-4D97-AF65-F5344CB8AC3E}">
        <p14:creationId xmlns:p14="http://schemas.microsoft.com/office/powerpoint/2010/main" val="1137950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Possible Next Steps Towards Age-Friendliness:</a:t>
            </a:r>
          </a:p>
        </p:txBody>
      </p:sp>
      <p:sp>
        <p:nvSpPr>
          <p:cNvPr id="3" name="Content Placeholder 2"/>
          <p:cNvSpPr>
            <a:spLocks noGrp="1"/>
          </p:cNvSpPr>
          <p:nvPr>
            <p:ph idx="1"/>
          </p:nvPr>
        </p:nvSpPr>
        <p:spPr/>
        <p:txBody>
          <a:bodyPr/>
          <a:lstStyle/>
          <a:p>
            <a:r>
              <a:rPr lang="en-US" dirty="0">
                <a:ea typeface="ＭＳ Ｐゴシック"/>
              </a:rPr>
              <a:t>Conduct a community needs assessment to thoroughly document the needs and priorities of Hull's aging population</a:t>
            </a:r>
          </a:p>
          <a:p>
            <a:pPr marL="0" indent="0">
              <a:buNone/>
            </a:pPr>
            <a:endParaRPr lang="en-US" dirty="0">
              <a:ea typeface="ＭＳ Ｐゴシック"/>
            </a:endParaRPr>
          </a:p>
          <a:p>
            <a:r>
              <a:rPr lang="en-US" dirty="0">
                <a:ea typeface="ＭＳ Ｐゴシック"/>
              </a:rPr>
              <a:t>Establish an age friendly steering committee</a:t>
            </a:r>
            <a:endParaRPr lang="en-US" dirty="0"/>
          </a:p>
          <a:p>
            <a:pPr lvl="1"/>
            <a:r>
              <a:rPr lang="en-US" dirty="0"/>
              <a:t>Engage residents in the process</a:t>
            </a:r>
          </a:p>
          <a:p>
            <a:pPr lvl="1"/>
            <a:endParaRPr lang="en-US" dirty="0"/>
          </a:p>
          <a:p>
            <a:r>
              <a:rPr lang="en-US" dirty="0"/>
              <a:t>Conduct a review of recent planning processes in Hull to identify existing “age friendly efforts” and incorporate age friendly language where appropriate</a:t>
            </a:r>
          </a:p>
          <a:p>
            <a:endParaRPr lang="en-US" dirty="0"/>
          </a:p>
          <a:p>
            <a:r>
              <a:rPr lang="en-US" dirty="0"/>
              <a:t>Develop a set of priority areas for the Town to move towards its age friendly goals</a:t>
            </a:r>
          </a:p>
          <a:p>
            <a:pPr lvl="1"/>
            <a:r>
              <a:rPr lang="en-US" dirty="0">
                <a:ea typeface="ＭＳ Ｐゴシック"/>
              </a:rPr>
              <a:t>Involve the steering committee in taking action within those priority areas</a:t>
            </a:r>
            <a:endParaRPr lang="en-US" dirty="0">
              <a:ea typeface="ＭＳ Ｐゴシック"/>
              <a:cs typeface="Arial Unicode MS"/>
            </a:endParaRPr>
          </a:p>
        </p:txBody>
      </p:sp>
    </p:spTree>
    <p:extLst>
      <p:ext uri="{BB962C8B-B14F-4D97-AF65-F5344CB8AC3E}">
        <p14:creationId xmlns:p14="http://schemas.microsoft.com/office/powerpoint/2010/main" val="45352535"/>
      </p:ext>
    </p:extLst>
  </p:cSld>
  <p:clrMapOvr>
    <a:masterClrMapping/>
  </p:clrMapOvr>
</p:sld>
</file>

<file path=ppt/theme/theme1.xml><?xml version="1.0" encoding="utf-8"?>
<a:theme xmlns:a="http://schemas.openxmlformats.org/drawingml/2006/main" name="UMB theme">
  <a:themeElements>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1_Blank Presentation">
      <a:majorFont>
        <a:latin typeface="Arial Bold"/>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eorgia" pitchFamily="18" charset="0"/>
            <a:ea typeface="ヒラギノ角ゴ Pro W3" pitchFamily="-10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eorgia" pitchFamily="18" charset="0"/>
            <a:ea typeface="ヒラギノ角ゴ Pro W3" pitchFamily="-106" charset="-128"/>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Blank Presentation">
  <a:themeElements>
    <a:clrScheme name="9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9_Blank Presentation">
      <a:majorFont>
        <a:latin typeface="Arial Bold"/>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eorgia" pitchFamily="18" charset="0"/>
            <a:ea typeface="ヒラギノ角ゴ Pro W3" pitchFamily="-10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eorgia" pitchFamily="18" charset="0"/>
            <a:ea typeface="ヒラギノ角ゴ Pro W3" pitchFamily="-106" charset="-128"/>
          </a:defRPr>
        </a:defPPr>
      </a:lstStyle>
    </a:lnDef>
  </a:objectDefaults>
  <a:extraClrSchemeLst>
    <a:extraClrScheme>
      <a:clrScheme name="9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Blank Presentation">
  <a:themeElements>
    <a:clrScheme name="10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0_Blank Presentation">
      <a:majorFont>
        <a:latin typeface="Arial Bold"/>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eorgia" pitchFamily="18" charset="0"/>
            <a:ea typeface="ヒラギノ角ゴ Pro W3" pitchFamily="-10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eorgia" pitchFamily="18" charset="0"/>
            <a:ea typeface="ヒラギノ角ゴ Pro W3" pitchFamily="-106" charset="-128"/>
          </a:defRPr>
        </a:defPPr>
      </a:lstStyle>
    </a:lnDef>
  </a:objectDefaults>
  <a:extraClrSchemeLst>
    <a:extraClrScheme>
      <a:clrScheme name="10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0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0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0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0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0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0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0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0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0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0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Blank Presentation">
  <a:themeElements>
    <a:clrScheme name="1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1_Blank Presentation">
      <a:majorFont>
        <a:latin typeface="Arial Bold"/>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eorgia" pitchFamily="18" charset="0"/>
            <a:ea typeface="ヒラギノ角ゴ Pro W3" pitchFamily="-10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eorgia" pitchFamily="18" charset="0"/>
            <a:ea typeface="ヒラギノ角ゴ Pro W3" pitchFamily="-106" charset="-128"/>
          </a:defRPr>
        </a:defPPr>
      </a:lstStyle>
    </a:lnDef>
  </a:objectDefaults>
  <a:extraClrSchemeLst>
    <a:extraClrScheme>
      <a:clrScheme name="1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UMassBoston-PP-template.ppt-0109">
  <a:themeElements>
    <a:clrScheme name="UMassBoston-PP-template.ppt-01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MassBoston-PP-template.ppt-0109">
      <a:majorFont>
        <a:latin typeface="Arial Bold"/>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eorgia" pitchFamily="18" charset="0"/>
            <a:ea typeface="ヒラギノ角ゴ Pro W3" pitchFamily="-10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eorgia" pitchFamily="18" charset="0"/>
            <a:ea typeface="ヒラギノ角ゴ Pro W3" pitchFamily="-106" charset="-128"/>
          </a:defRPr>
        </a:defPPr>
      </a:lstStyle>
    </a:lnDef>
  </a:objectDefaults>
  <a:extraClrSchemeLst>
    <a:extraClrScheme>
      <a:clrScheme name="UMassBoston-PP-template.ppt-01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MassBoston-PP-template.ppt-0109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MassBoston-PP-template.ppt-010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MassBoston-PP-template.ppt-0109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MassBoston-PP-template.ppt-0109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MassBoston-PP-template.ppt-0109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MassBoston-PP-template.ppt-0109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MassBoston-PP-template.ppt-0109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MassBoston-PP-template.ppt-0109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MassBoston-PP-template.ppt-0109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MassBoston-PP-template.ppt-0109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MassBoston-PP-template.ppt-0109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Presentation">
  <a:themeElements>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Blank Presentation">
      <a:majorFont>
        <a:latin typeface="Arial Bold"/>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eorgia" pitchFamily="18" charset="0"/>
            <a:ea typeface="ヒラギノ角ゴ Pro W3" pitchFamily="-10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eorgia" pitchFamily="18" charset="0"/>
            <a:ea typeface="ヒラギノ角ゴ Pro W3" pitchFamily="-106" charset="-128"/>
          </a:defRPr>
        </a:defPPr>
      </a:lstStyle>
    </a:lnDef>
  </a:objectDefaults>
  <a:extraClrSchemeLst>
    <a:extraClrScheme>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Blank Presentation">
  <a:themeElements>
    <a:clrScheme name="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Blank Presentation">
      <a:majorFont>
        <a:latin typeface="Arial Bold"/>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eorgia" pitchFamily="18" charset="0"/>
            <a:ea typeface="ヒラギノ角ゴ Pro W3" pitchFamily="-10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eorgia" pitchFamily="18" charset="0"/>
            <a:ea typeface="ヒラギノ角ゴ Pro W3" pitchFamily="-106" charset="-128"/>
          </a:defRPr>
        </a:defPPr>
      </a:lstStyle>
    </a:lnDef>
  </a:objectDefaults>
  <a:extraClrSchemeLst>
    <a:extraClrScheme>
      <a:clrScheme name="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Blank Presentation">
  <a:themeElements>
    <a:clrScheme name="4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Blank Presentation">
      <a:majorFont>
        <a:latin typeface="Arial Bold"/>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eorgia" pitchFamily="18" charset="0"/>
            <a:ea typeface="ヒラギノ角ゴ Pro W3" pitchFamily="-10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eorgia" pitchFamily="18" charset="0"/>
            <a:ea typeface="ヒラギノ角ゴ Pro W3" pitchFamily="-106" charset="-128"/>
          </a:defRPr>
        </a:defPPr>
      </a:lstStyle>
    </a:lnDef>
  </a:objectDefaults>
  <a:extraClrSchemeLst>
    <a:extraClrScheme>
      <a:clrScheme name="4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Blank Presentation">
  <a:themeElements>
    <a:clrScheme name="5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Blank Presentation">
      <a:majorFont>
        <a:latin typeface="Arial Bold"/>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eorgia" pitchFamily="18" charset="0"/>
            <a:ea typeface="ヒラギノ角ゴ Pro W3" pitchFamily="-10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eorgia" pitchFamily="18" charset="0"/>
            <a:ea typeface="ヒラギノ角ゴ Pro W3" pitchFamily="-106" charset="-128"/>
          </a:defRPr>
        </a:defPPr>
      </a:lstStyle>
    </a:lnDef>
  </a:objectDefaults>
  <a:extraClrSchemeLst>
    <a:extraClrScheme>
      <a:clrScheme name="5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Blank Presentation">
  <a:themeElements>
    <a:clrScheme name="6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Blank Presentation">
      <a:majorFont>
        <a:latin typeface="Arial Bold"/>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eorgia" pitchFamily="18" charset="0"/>
            <a:ea typeface="ヒラギノ角ゴ Pro W3" pitchFamily="-10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eorgia" pitchFamily="18" charset="0"/>
            <a:ea typeface="ヒラギノ角ゴ Pro W3" pitchFamily="-106" charset="-128"/>
          </a:defRPr>
        </a:defPPr>
      </a:lstStyle>
    </a:lnDef>
  </a:objectDefaults>
  <a:extraClrSchemeLst>
    <a:extraClrScheme>
      <a:clrScheme name="6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Blank Presentation">
  <a:themeElements>
    <a:clrScheme name="7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Blank Presentation">
      <a:majorFont>
        <a:latin typeface="Arial Bold"/>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eorgia" pitchFamily="18" charset="0"/>
            <a:ea typeface="ヒラギノ角ゴ Pro W3" pitchFamily="-10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eorgia" pitchFamily="18" charset="0"/>
            <a:ea typeface="ヒラギノ角ゴ Pro W3" pitchFamily="-106" charset="-128"/>
          </a:defRPr>
        </a:defPPr>
      </a:lstStyle>
    </a:lnDef>
  </a:objectDefaults>
  <a:extraClrSchemeLst>
    <a:extraClrScheme>
      <a:clrScheme name="7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Blank Presentation">
  <a:themeElements>
    <a:clrScheme name="8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Blank Presentation">
      <a:majorFont>
        <a:latin typeface="Arial Bold"/>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eorgia" pitchFamily="18" charset="0"/>
            <a:ea typeface="ヒラギノ角ゴ Pro W3" pitchFamily="-10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eorgia" pitchFamily="18" charset="0"/>
            <a:ea typeface="ヒラギノ角ゴ Pro W3" pitchFamily="-106" charset="-128"/>
          </a:defRPr>
        </a:defPPr>
      </a:lstStyle>
    </a:lnDef>
  </a:objectDefaults>
  <a:extraClrSchemeLst>
    <a:extraClrScheme>
      <a:clrScheme name="8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45EFA3785FC50438A5CE0467113ADF5" ma:contentTypeVersion="12" ma:contentTypeDescription="Create a new document." ma:contentTypeScope="" ma:versionID="168cd0c61b1cb03dd163b6a8e503f64b">
  <xsd:schema xmlns:xsd="http://www.w3.org/2001/XMLSchema" xmlns:xs="http://www.w3.org/2001/XMLSchema" xmlns:p="http://schemas.microsoft.com/office/2006/metadata/properties" xmlns:ns3="28333d97-f83f-43f0-8e2a-d0a9ba9678ac" xmlns:ns4="6c122e25-6aea-44cb-9533-f337dbfc1912" targetNamespace="http://schemas.microsoft.com/office/2006/metadata/properties" ma:root="true" ma:fieldsID="113eba55aeaaf95b9046ec89d1aa0942" ns3:_="" ns4:_="">
    <xsd:import namespace="28333d97-f83f-43f0-8e2a-d0a9ba9678ac"/>
    <xsd:import namespace="6c122e25-6aea-44cb-9533-f337dbfc191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333d97-f83f-43f0-8e2a-d0a9ba9678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c122e25-6aea-44cb-9533-f337dbfc191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78F78F-E402-416E-8ABD-F0593FC58718}">
  <ds:schemaRefs>
    <ds:schemaRef ds:uri="http://schemas.microsoft.com/sharepoint/v3/contenttype/forms"/>
  </ds:schemaRefs>
</ds:datastoreItem>
</file>

<file path=customXml/itemProps2.xml><?xml version="1.0" encoding="utf-8"?>
<ds:datastoreItem xmlns:ds="http://schemas.openxmlformats.org/officeDocument/2006/customXml" ds:itemID="{4C69E719-DD71-481C-9BF9-E4FF53410B57}">
  <ds:schemaRefs>
    <ds:schemaRef ds:uri="http://schemas.microsoft.com/office/2006/documentManagement/types"/>
    <ds:schemaRef ds:uri="http://schemas.microsoft.com/office/infopath/2007/PartnerControls"/>
    <ds:schemaRef ds:uri="http://www.w3.org/XML/1998/namespace"/>
    <ds:schemaRef ds:uri="http://purl.org/dc/terms/"/>
    <ds:schemaRef ds:uri="http://schemas.microsoft.com/office/2006/metadata/properties"/>
    <ds:schemaRef ds:uri="28333d97-f83f-43f0-8e2a-d0a9ba9678ac"/>
    <ds:schemaRef ds:uri="http://purl.org/dc/elements/1.1/"/>
    <ds:schemaRef ds:uri="http://schemas.openxmlformats.org/package/2006/metadata/core-properties"/>
    <ds:schemaRef ds:uri="6c122e25-6aea-44cb-9533-f337dbfc1912"/>
    <ds:schemaRef ds:uri="http://purl.org/dc/dcmitype/"/>
  </ds:schemaRefs>
</ds:datastoreItem>
</file>

<file path=customXml/itemProps3.xml><?xml version="1.0" encoding="utf-8"?>
<ds:datastoreItem xmlns:ds="http://schemas.openxmlformats.org/officeDocument/2006/customXml" ds:itemID="{57CE156B-CF7F-465E-BC50-393963C2AE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333d97-f83f-43f0-8e2a-d0a9ba9678ac"/>
    <ds:schemaRef ds:uri="6c122e25-6aea-44cb-9533-f337dbfc19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UMB theme</Template>
  <TotalTime>10753</TotalTime>
  <Words>790</Words>
  <Application>Microsoft Office PowerPoint</Application>
  <PresentationFormat>On-screen Show (4:3)</PresentationFormat>
  <Paragraphs>104</Paragraphs>
  <Slides>10</Slides>
  <Notes>8</Notes>
  <HiddenSlides>0</HiddenSlides>
  <MMClips>0</MMClips>
  <ScaleCrop>false</ScaleCrop>
  <HeadingPairs>
    <vt:vector size="4" baseType="variant">
      <vt:variant>
        <vt:lpstr>Theme</vt:lpstr>
      </vt:variant>
      <vt:variant>
        <vt:i4>13</vt:i4>
      </vt:variant>
      <vt:variant>
        <vt:lpstr>Slide Titles</vt:lpstr>
      </vt:variant>
      <vt:variant>
        <vt:i4>10</vt:i4>
      </vt:variant>
    </vt:vector>
  </HeadingPairs>
  <TitlesOfParts>
    <vt:vector size="23" baseType="lpstr">
      <vt:lpstr>UMB theme</vt:lpstr>
      <vt:lpstr>UMassBoston-PP-template.ppt-0109</vt:lpstr>
      <vt:lpstr>2_Blank Presentation</vt:lpstr>
      <vt:lpstr>3_Blank Presentation</vt:lpstr>
      <vt:lpstr>4_Blank Presentation</vt:lpstr>
      <vt:lpstr>5_Blank Presentation</vt:lpstr>
      <vt:lpstr>6_Blank Presentation</vt:lpstr>
      <vt:lpstr>7_Blank Presentation</vt:lpstr>
      <vt:lpstr>8_Blank Presentation</vt:lpstr>
      <vt:lpstr>9_Blank Presentation</vt:lpstr>
      <vt:lpstr>10_Blank Presentation</vt:lpstr>
      <vt:lpstr>11_Blank Presentation</vt:lpstr>
      <vt:lpstr>Office Theme</vt:lpstr>
      <vt:lpstr>Advancing an Age Friendly Hull</vt:lpstr>
      <vt:lpstr>Our Collaborative Efforts in the Region</vt:lpstr>
      <vt:lpstr>An Age Friendly Community: existing momentum</vt:lpstr>
      <vt:lpstr>Hull’s 60+ population and projections to 2030</vt:lpstr>
      <vt:lpstr>What we heard…</vt:lpstr>
      <vt:lpstr>Community Conversations</vt:lpstr>
      <vt:lpstr> </vt:lpstr>
      <vt:lpstr>Suggested Action Steps to Address Needs:</vt:lpstr>
      <vt:lpstr>Possible Next Steps Towards Age-Friendliness:</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 distribution for Falmouth and Massachusetts, 2010</dc:title>
  <dc:creator>JMutchler</dc:creator>
  <cp:lastModifiedBy>RMailman</cp:lastModifiedBy>
  <cp:revision>236</cp:revision>
  <cp:lastPrinted>2020-01-13T14:37:34Z</cp:lastPrinted>
  <dcterms:created xsi:type="dcterms:W3CDTF">2013-04-02T20:04:58Z</dcterms:created>
  <dcterms:modified xsi:type="dcterms:W3CDTF">2020-04-08T01:01:16Z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0x010100645EFA3785FC50438A5CE0467113ADF5</vt:lpwstr>
  </property>
</Properties>
</file>